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4" r:id="rId2"/>
    <p:sldMasterId id="2147483650" r:id="rId3"/>
    <p:sldMasterId id="2147483652" r:id="rId4"/>
  </p:sldMasterIdLst>
  <p:notesMasterIdLst>
    <p:notesMasterId r:id="rId37"/>
  </p:notesMasterIdLst>
  <p:handoutMasterIdLst>
    <p:handoutMasterId r:id="rId38"/>
  </p:handoutMasterIdLst>
  <p:sldIdLst>
    <p:sldId id="283" r:id="rId5"/>
    <p:sldId id="256" r:id="rId6"/>
    <p:sldId id="265" r:id="rId7"/>
    <p:sldId id="273" r:id="rId8"/>
    <p:sldId id="266" r:id="rId9"/>
    <p:sldId id="272" r:id="rId10"/>
    <p:sldId id="308" r:id="rId11"/>
    <p:sldId id="314" r:id="rId12"/>
    <p:sldId id="313" r:id="rId13"/>
    <p:sldId id="291" r:id="rId14"/>
    <p:sldId id="258" r:id="rId15"/>
    <p:sldId id="261" r:id="rId16"/>
    <p:sldId id="262" r:id="rId17"/>
    <p:sldId id="316" r:id="rId18"/>
    <p:sldId id="286" r:id="rId19"/>
    <p:sldId id="259" r:id="rId20"/>
    <p:sldId id="317" r:id="rId21"/>
    <p:sldId id="309" r:id="rId22"/>
    <p:sldId id="284" r:id="rId23"/>
    <p:sldId id="307" r:id="rId24"/>
    <p:sldId id="315" r:id="rId25"/>
    <p:sldId id="320" r:id="rId26"/>
    <p:sldId id="321" r:id="rId27"/>
    <p:sldId id="319" r:id="rId28"/>
    <p:sldId id="322" r:id="rId29"/>
    <p:sldId id="285" r:id="rId30"/>
    <p:sldId id="293" r:id="rId31"/>
    <p:sldId id="292" r:id="rId32"/>
    <p:sldId id="294" r:id="rId33"/>
    <p:sldId id="295" r:id="rId34"/>
    <p:sldId id="257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5" autoAdjust="0"/>
    <p:restoredTop sz="94719"/>
  </p:normalViewPr>
  <p:slideViewPr>
    <p:cSldViewPr snapToGrid="0" snapToObjects="1">
      <p:cViewPr>
        <p:scale>
          <a:sx n="107" d="100"/>
          <a:sy n="107" d="100"/>
        </p:scale>
        <p:origin x="61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09CDFB-1AC6-C843-9F03-295793CF6C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A0B93-9A22-224B-82E3-E30438C7B7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AEF59-2A0F-2F46-9665-B7FCA4C7903C}" type="datetimeFigureOut">
              <a:rPr lang="en-US" smtClean="0">
                <a:latin typeface="Arial" panose="020B0604020202020204" pitchFamily="34" charset="0"/>
              </a:rPr>
              <a:t>7/22/2023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C8F5E-7AD1-BD4E-B270-64C5FC6B82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5D6FE-836C-7E43-A0F3-AFD31429EF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A2BB-8B11-6649-9A7F-A2DE9AAD571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6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22:24.25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2269 14482,'57'-35'263,"0"-1"0,3-3 1,0-3-136,-1-2 1,0-2-985,7-8 0,1-2 956,3-7 1,0-4-48,2-3 1,-1-4-21,-2-6 1,-3-3-34,0-2 0,-4-4-40,-6-2 1,-4-3-23,-4 0 1,-4 0 2,-7 2 1,-4 0 2,-6 5 0,-4 1-18,-5 7 1,-4 4-31,-4 8 1,-3 4 355,1-39-667,-6 24-357,-2 27 25,0 15-1157,0 21-1602,2 6 3506,3 9 0,-2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28.32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37 10 10954,'4'-5'2834,"-2"1"-1233,-2 4-1421,8 94-180,-6-28-326,3 7 0,-1 5 219,-4-27 1,0-1-214,-3 1 1,-1 1-151,0 0 0,-1-2-736,-8 45-861,0-4-1636,6-16 3703,0-11 0,5-32 0,-1-14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28.93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297 144 15154,'34'-40'233,"0"0"0,32-23-233,-10 68-236,-10 18-302,-11 20-285,-19 24 17,-22 19 598,-8-39 1,-5 1-76,-8 3 0,-5-1 109,-6-2 1,-5-1 173,-1-2 0,-3-3-56,2-5 1,0-3 299,2-4 0,1-3 372,-25 13-387,19-15-391,25-13 162,34-8 45,25-4 56,30 2-12,14 7 46,7 7-102,2 10-33,-5 6-179,-11 4-213,-11 1-157,-14-3-549,-7-4 1098,-4-5 0,-18-13 0,-2-2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2.40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1 152 15978,'56'-14'250,"0"0"0,-1 1 0,-2 0-250,29-9-1221,-1 1-326,-8 1-1366,-15 5-1108,-19 3 4021,-19 8 0,-12 1 0,-8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2.852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73 1 14113,'-7'62'87,"1"-1"1,-2 1 0,1-3-172,-4 36 53,4-44 0,1-1 20,-3 50-2282,2-7 2276,4-13-17,2-14 734,1-18-700,4-15 422,6-18-242,9-7 167,9-8-34,7-6-133,9-7-85,5-6-95,7-6 1037,1 1-2572,24-9-207,-23 11-1114,7-2-426,-36 14 3282,-13 6 0,-9 1 0,-5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3.15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0 163 13295,'74'-23'-570,"0"0"1,-1-1-1,-6 3-2757,13-5 3327,-6 2 0,-36 11 0,-15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3.77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13 81 10696,'-7'3'3170,"1"-1"-2268,6-2-729,43-5-44,-8-3-129,39-5-358,-20-2-572,-2 0-773,-5 3-1114,-9 2 2817,-11 5 0,-13 3 0,-7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4.19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40 1 15552,'-4'60'194,"0"1"0,0-2 1,1-2-162,0 29-21,0 3-7,-2 1 68,2-7 33,-1-8 135,1-14-6,1-11-201,1-16-34,1-12-90,2-11 90,11-7 0,9-4 0,17-2 6,8-5-6,12-1-140,7-6-157,2 0-577,4 1-532,-4 0-313,-5 2-1009,-8 1 2728,-7 1 0,-23 4 0,-6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06:37:44.48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0 186 13138,'75'-25'-11,"0"0"0,-4 2 0,-4 2-1009,30-3-3073,-8 0 4093,-5 2 0,-39 8 0,-18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22:25.001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13 586 10657,'-6'8'4038,"2"-1"-2481,4-7-1674,-2 13 111,21-27 1,13-4 5,33-38-6,15-15-170,-34 31 0,1-1 176,-1-1 0,-1 1 0,42-40 0,-16 10 0,-14 15 50,-19 14 191,-14 18 185,-12 12 263,-7 8-45,0 4-230,4 8 387,9 16-493,16 18-168,14 20-101,13 11-39,6 5-291,6 1-600,-7-6-672,0-9-1193,-3-11-1030,-5-11 3786,-8-11 0,-21-15 0,-14-8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28.763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 1 12447,'-1'74'-523,"-1"0"0,3-6 0,0-5-1112,8 10-1737,2-11 3530,-1-6 1,-4-29 0,-4-11-1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29.27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 0 14936,'1'75'-667,"1"0"1,1-2 0,1-8-2482,6 0 3148,1-5 0,-5-28 0,-2-12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35.71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0 370 14829,'61'-11'834,"0"1"1,1-3 0,0-3-432,45-22-336,-51 15 1,1 0-696,1 1 1,-1-1 459,52-23-588,-12 6-468,-13 4-1005,-20 8-1177,-19 8-184,-18 8 3590,-16 6 0,-7 4 0,-4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36.175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17 0 12813,'-9'0'3731,"2"0"-2561,7 0-896,5 123-173,4-44-337,-3 12 0,1 3 202,8 14-229,-2-3-386,0-11-819,-3-16-1267,1-19-1220,0-22 3598,2-17 0,-7-12 1,-2-7-1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36.407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21 249 12258,'-11'0'1659,"2"0"-528,9 0-1025,111-30-106,-45 8-67,12-2 0,2-2-779,-2-6-935,-8 0-1176,-16 4-146,-14 4 3103,-17 7 0,-11 7 0,-8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38.224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5 1 15608,'-1'83'-385,"0"1"1,1-5-1,0-9-1110,-2 1-1490,2-9-930,0-14 3915,0-16 0,0-16 0,0-9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1T09:42:38.593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46 1 16667,'-9'103'-129,"1"1"0,0-6 0,1-7-1025,-1 14-1904,4 5-1635,2-16 4693,2-16 0,0-37 0,0-20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4BF6FCE-9271-E343-8DDF-71DAD5ABA49A}" type="datetimeFigureOut">
              <a:rPr lang="en-US" smtClean="0"/>
              <a:pPr/>
              <a:t>7/22/2023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E0C8FD9-0010-814A-83E7-042DE7896E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858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Slid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5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Slid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Slid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41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Slid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46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5E8866-B6CB-264D-9DE9-72BFC7F1A206}"/>
              </a:ext>
            </a:extLst>
          </p:cNvPr>
          <p:cNvSpPr txBox="1"/>
          <p:nvPr userDrawn="1"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0B5B4-75F3-C44A-A280-8D536464FF9F}"/>
              </a:ext>
            </a:extLst>
          </p:cNvPr>
          <p:cNvSpPr txBox="1"/>
          <p:nvPr userDrawn="1"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DCC98-0BE9-7149-B256-A72BB3A8509F}"/>
              </a:ext>
            </a:extLst>
          </p:cNvPr>
          <p:cNvSpPr txBox="1"/>
          <p:nvPr userDrawn="1"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</p:spTree>
    <p:extLst>
      <p:ext uri="{BB962C8B-B14F-4D97-AF65-F5344CB8AC3E}">
        <p14:creationId xmlns:p14="http://schemas.microsoft.com/office/powerpoint/2010/main" val="273328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5E8866-B6CB-264D-9DE9-72BFC7F1A206}"/>
              </a:ext>
            </a:extLst>
          </p:cNvPr>
          <p:cNvSpPr txBox="1"/>
          <p:nvPr userDrawn="1"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0B5B4-75F3-C44A-A280-8D536464FF9F}"/>
              </a:ext>
            </a:extLst>
          </p:cNvPr>
          <p:cNvSpPr txBox="1"/>
          <p:nvPr userDrawn="1"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DCC98-0BE9-7149-B256-A72BB3A8509F}"/>
              </a:ext>
            </a:extLst>
          </p:cNvPr>
          <p:cNvSpPr txBox="1"/>
          <p:nvPr userDrawn="1"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</p:spTree>
    <p:extLst>
      <p:ext uri="{BB962C8B-B14F-4D97-AF65-F5344CB8AC3E}">
        <p14:creationId xmlns:p14="http://schemas.microsoft.com/office/powerpoint/2010/main" val="56430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5E8866-B6CB-264D-9DE9-72BFC7F1A206}"/>
              </a:ext>
            </a:extLst>
          </p:cNvPr>
          <p:cNvSpPr txBox="1"/>
          <p:nvPr userDrawn="1"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DCC98-0BE9-7149-B256-A72BB3A8509F}"/>
              </a:ext>
            </a:extLst>
          </p:cNvPr>
          <p:cNvSpPr txBox="1"/>
          <p:nvPr userDrawn="1"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2761D-857C-EF47-8322-819E04D99A65}"/>
              </a:ext>
            </a:extLst>
          </p:cNvPr>
          <p:cNvSpPr txBox="1"/>
          <p:nvPr userDrawn="1"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20829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1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1.png"/><Relationship Id="rId39" Type="http://schemas.openxmlformats.org/officeDocument/2006/relationships/customXml" Target="../ink/ink13.xml"/><Relationship Id="rId21" Type="http://schemas.openxmlformats.org/officeDocument/2006/relationships/customXml" Target="../ink/ink8.xml"/><Relationship Id="rId34" Type="http://schemas.openxmlformats.org/officeDocument/2006/relationships/image" Target="../media/image15.png"/><Relationship Id="rId42" Type="http://schemas.openxmlformats.org/officeDocument/2006/relationships/image" Target="../media/image21.png"/><Relationship Id="rId47" Type="http://schemas.openxmlformats.org/officeDocument/2006/relationships/customXml" Target="../ink/ink17.xml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9.xml"/><Relationship Id="rId41" Type="http://schemas.openxmlformats.org/officeDocument/2006/relationships/customXml" Target="../ink/ink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customXml" Target="../ink/ink3.xml"/><Relationship Id="rId32" Type="http://schemas.openxmlformats.org/officeDocument/2006/relationships/image" Target="../media/image14.svg"/><Relationship Id="rId37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16.xml"/><Relationship Id="rId5" Type="http://schemas.openxmlformats.org/officeDocument/2006/relationships/image" Target="../media/image4.png"/><Relationship Id="rId15" Type="http://schemas.openxmlformats.org/officeDocument/2006/relationships/customXml" Target="../ink/ink5.xml"/><Relationship Id="rId28" Type="http://schemas.openxmlformats.org/officeDocument/2006/relationships/image" Target="../media/image16.png"/><Relationship Id="rId36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customXml" Target="../ink/ink7.xml"/><Relationship Id="rId31" Type="http://schemas.openxmlformats.org/officeDocument/2006/relationships/image" Target="../media/image13.png"/><Relationship Id="rId44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customXml" Target="../ink/ink2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11.xml"/><Relationship Id="rId43" Type="http://schemas.openxmlformats.org/officeDocument/2006/relationships/customXml" Target="../ink/ink15.xml"/><Relationship Id="rId48" Type="http://schemas.openxmlformats.org/officeDocument/2006/relationships/image" Target="../media/image24.png"/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customXml" Target="../ink/ink6.xml"/><Relationship Id="rId33" Type="http://schemas.openxmlformats.org/officeDocument/2006/relationships/customXml" Target="../ink/ink10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nsonyms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@braydenlaw" TargetMode="External"/><Relationship Id="rId5" Type="http://schemas.openxmlformats.org/officeDocument/2006/relationships/hyperlink" Target="https://unsplash.com/@joelft" TargetMode="Externa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@braydenlaw" TargetMode="External"/><Relationship Id="rId5" Type="http://schemas.openxmlformats.org/officeDocument/2006/relationships/hyperlink" Target="https://unsplash.com/@joelft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nsplash.com/@braydenlaw" TargetMode="External"/><Relationship Id="rId4" Type="http://schemas.openxmlformats.org/officeDocument/2006/relationships/hyperlink" Target="https://unsplash.com/@joelf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@thethinblackframe" TargetMode="External"/><Relationship Id="rId5" Type="http://schemas.openxmlformats.org/officeDocument/2006/relationships/hyperlink" Target="https://unsplash.com/@richardlee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@thethinblackframe" TargetMode="External"/><Relationship Id="rId5" Type="http://schemas.openxmlformats.org/officeDocument/2006/relationships/hyperlink" Target="https://unsplash.com/@richardlee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billante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jaminjsuter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nsplash.com/@thatsmrbio" TargetMode="External"/><Relationship Id="rId4" Type="http://schemas.openxmlformats.org/officeDocument/2006/relationships/hyperlink" Target="https://unsplash.com/@ryananci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7CD9C2-8F55-0848-B4A8-4D301C6B18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593" r="4667" b="39394"/>
          <a:stretch/>
        </p:blipFill>
        <p:spPr>
          <a:xfrm>
            <a:off x="-2167" y="1034417"/>
            <a:ext cx="5920289" cy="58235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C4A3D65-867C-3849-9EB8-94F175F9B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540" b="24226"/>
          <a:stretch/>
        </p:blipFill>
        <p:spPr>
          <a:xfrm>
            <a:off x="4281541" y="4643893"/>
            <a:ext cx="7910459" cy="2214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B8668-D244-C54D-B3B9-2A5D5EE780F9}"/>
              </a:ext>
            </a:extLst>
          </p:cNvPr>
          <p:cNvSpPr txBox="1"/>
          <p:nvPr/>
        </p:nvSpPr>
        <p:spPr>
          <a:xfrm>
            <a:off x="464402" y="419746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C0190-FD83-9147-86DA-2F40CB1A801B}"/>
              </a:ext>
            </a:extLst>
          </p:cNvPr>
          <p:cNvSpPr txBox="1"/>
          <p:nvPr/>
        </p:nvSpPr>
        <p:spPr>
          <a:xfrm>
            <a:off x="8475620" y="419746"/>
            <a:ext cx="3161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of design and storytelling as D Story™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D782-E834-BE48-AD83-6FCF3C5E286B}"/>
              </a:ext>
            </a:extLst>
          </p:cNvPr>
          <p:cNvSpPr txBox="1"/>
          <p:nvPr/>
        </p:nvSpPr>
        <p:spPr>
          <a:xfrm>
            <a:off x="5593818" y="6420028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4EA12-FCBA-4245-A4D8-642259437F33}"/>
              </a:ext>
            </a:extLst>
          </p:cNvPr>
          <p:cNvSpPr txBox="1"/>
          <p:nvPr/>
        </p:nvSpPr>
        <p:spPr>
          <a:xfrm>
            <a:off x="3694016" y="273949"/>
            <a:ext cx="275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HARVARD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3112472" y="2594817"/>
            <a:ext cx="5967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"TEMPLATE"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3DC11-0731-B241-A9F2-CB0A66A667B7}"/>
              </a:ext>
            </a:extLst>
          </p:cNvPr>
          <p:cNvSpPr txBox="1"/>
          <p:nvPr/>
        </p:nvSpPr>
        <p:spPr>
          <a:xfrm>
            <a:off x="2892578" y="3867704"/>
            <a:ext cx="6404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presentation on Virgil Abloh</a:t>
            </a:r>
            <a:br>
              <a:rPr 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Off-White themed PowerPoint Template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D742A96-31FD-4840-8282-37DEBBC74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8"/>
          <a:stretch>
            <a:fillRect/>
          </a:stretch>
        </p:blipFill>
        <p:spPr>
          <a:xfrm>
            <a:off x="4261187" y="392851"/>
            <a:ext cx="1656629" cy="4142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CF0A62-2183-A240-8A46-CDB850FEAE28}"/>
              </a:ext>
            </a:extLst>
          </p:cNvPr>
          <p:cNvSpPr/>
          <p:nvPr/>
        </p:nvSpPr>
        <p:spPr>
          <a:xfrm>
            <a:off x="9613972" y="807085"/>
            <a:ext cx="2198543" cy="1061207"/>
          </a:xfrm>
          <a:prstGeom prst="rect">
            <a:avLst/>
          </a:prstGeom>
          <a:ln w="19050" cap="rnd"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81442"/>
                      <a:gd name="connsiteY0" fmla="*/ 0 h 1927631"/>
                      <a:gd name="connsiteX1" fmla="*/ 608677 w 4581442"/>
                      <a:gd name="connsiteY1" fmla="*/ 0 h 1927631"/>
                      <a:gd name="connsiteX2" fmla="*/ 1171540 w 4581442"/>
                      <a:gd name="connsiteY2" fmla="*/ 0 h 1927631"/>
                      <a:gd name="connsiteX3" fmla="*/ 1871846 w 4581442"/>
                      <a:gd name="connsiteY3" fmla="*/ 0 h 1927631"/>
                      <a:gd name="connsiteX4" fmla="*/ 2526338 w 4581442"/>
                      <a:gd name="connsiteY4" fmla="*/ 0 h 1927631"/>
                      <a:gd name="connsiteX5" fmla="*/ 3180830 w 4581442"/>
                      <a:gd name="connsiteY5" fmla="*/ 0 h 1927631"/>
                      <a:gd name="connsiteX6" fmla="*/ 3926950 w 4581442"/>
                      <a:gd name="connsiteY6" fmla="*/ 0 h 1927631"/>
                      <a:gd name="connsiteX7" fmla="*/ 4581442 w 4581442"/>
                      <a:gd name="connsiteY7" fmla="*/ 0 h 1927631"/>
                      <a:gd name="connsiteX8" fmla="*/ 4581442 w 4581442"/>
                      <a:gd name="connsiteY8" fmla="*/ 584715 h 1927631"/>
                      <a:gd name="connsiteX9" fmla="*/ 4581442 w 4581442"/>
                      <a:gd name="connsiteY9" fmla="*/ 1246535 h 1927631"/>
                      <a:gd name="connsiteX10" fmla="*/ 4581442 w 4581442"/>
                      <a:gd name="connsiteY10" fmla="*/ 1927631 h 1927631"/>
                      <a:gd name="connsiteX11" fmla="*/ 3881136 w 4581442"/>
                      <a:gd name="connsiteY11" fmla="*/ 1927631 h 1927631"/>
                      <a:gd name="connsiteX12" fmla="*/ 3180830 w 4581442"/>
                      <a:gd name="connsiteY12" fmla="*/ 1927631 h 1927631"/>
                      <a:gd name="connsiteX13" fmla="*/ 2434709 w 4581442"/>
                      <a:gd name="connsiteY13" fmla="*/ 1927631 h 1927631"/>
                      <a:gd name="connsiteX14" fmla="*/ 1826032 w 4581442"/>
                      <a:gd name="connsiteY14" fmla="*/ 1927631 h 1927631"/>
                      <a:gd name="connsiteX15" fmla="*/ 1079911 w 4581442"/>
                      <a:gd name="connsiteY15" fmla="*/ 1927631 h 1927631"/>
                      <a:gd name="connsiteX16" fmla="*/ 0 w 4581442"/>
                      <a:gd name="connsiteY16" fmla="*/ 1927631 h 1927631"/>
                      <a:gd name="connsiteX17" fmla="*/ 0 w 4581442"/>
                      <a:gd name="connsiteY17" fmla="*/ 1342916 h 1927631"/>
                      <a:gd name="connsiteX18" fmla="*/ 0 w 4581442"/>
                      <a:gd name="connsiteY18" fmla="*/ 681096 h 1927631"/>
                      <a:gd name="connsiteX19" fmla="*/ 0 w 4581442"/>
                      <a:gd name="connsiteY19" fmla="*/ 0 h 1927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581442" h="1927631" fill="none" extrusionOk="0">
                        <a:moveTo>
                          <a:pt x="0" y="0"/>
                        </a:moveTo>
                        <a:cubicBezTo>
                          <a:pt x="154227" y="-9561"/>
                          <a:pt x="371299" y="-60"/>
                          <a:pt x="608677" y="0"/>
                        </a:cubicBezTo>
                        <a:cubicBezTo>
                          <a:pt x="846055" y="60"/>
                          <a:pt x="1001089" y="10982"/>
                          <a:pt x="1171540" y="0"/>
                        </a:cubicBezTo>
                        <a:cubicBezTo>
                          <a:pt x="1341991" y="-10982"/>
                          <a:pt x="1670340" y="13178"/>
                          <a:pt x="1871846" y="0"/>
                        </a:cubicBezTo>
                        <a:cubicBezTo>
                          <a:pt x="2073352" y="-13178"/>
                          <a:pt x="2360531" y="32165"/>
                          <a:pt x="2526338" y="0"/>
                        </a:cubicBezTo>
                        <a:cubicBezTo>
                          <a:pt x="2692145" y="-32165"/>
                          <a:pt x="2922902" y="6191"/>
                          <a:pt x="3180830" y="0"/>
                        </a:cubicBezTo>
                        <a:cubicBezTo>
                          <a:pt x="3438758" y="-6191"/>
                          <a:pt x="3661546" y="-36601"/>
                          <a:pt x="3926950" y="0"/>
                        </a:cubicBezTo>
                        <a:cubicBezTo>
                          <a:pt x="4192354" y="36601"/>
                          <a:pt x="4361876" y="-21015"/>
                          <a:pt x="4581442" y="0"/>
                        </a:cubicBezTo>
                        <a:cubicBezTo>
                          <a:pt x="4594859" y="201055"/>
                          <a:pt x="4607779" y="296981"/>
                          <a:pt x="4581442" y="584715"/>
                        </a:cubicBezTo>
                        <a:cubicBezTo>
                          <a:pt x="4555105" y="872450"/>
                          <a:pt x="4548773" y="1029101"/>
                          <a:pt x="4581442" y="1246535"/>
                        </a:cubicBezTo>
                        <a:cubicBezTo>
                          <a:pt x="4614111" y="1463969"/>
                          <a:pt x="4561386" y="1687518"/>
                          <a:pt x="4581442" y="1927631"/>
                        </a:cubicBezTo>
                        <a:cubicBezTo>
                          <a:pt x="4405792" y="1961979"/>
                          <a:pt x="4163655" y="1908420"/>
                          <a:pt x="3881136" y="1927631"/>
                        </a:cubicBezTo>
                        <a:cubicBezTo>
                          <a:pt x="3598617" y="1946842"/>
                          <a:pt x="3496468" y="1956882"/>
                          <a:pt x="3180830" y="1927631"/>
                        </a:cubicBezTo>
                        <a:cubicBezTo>
                          <a:pt x="2865192" y="1898380"/>
                          <a:pt x="2740377" y="1898995"/>
                          <a:pt x="2434709" y="1927631"/>
                        </a:cubicBezTo>
                        <a:cubicBezTo>
                          <a:pt x="2129041" y="1956267"/>
                          <a:pt x="2014402" y="1947967"/>
                          <a:pt x="1826032" y="1927631"/>
                        </a:cubicBezTo>
                        <a:cubicBezTo>
                          <a:pt x="1637662" y="1907295"/>
                          <a:pt x="1328504" y="1903121"/>
                          <a:pt x="1079911" y="1927631"/>
                        </a:cubicBezTo>
                        <a:cubicBezTo>
                          <a:pt x="831318" y="1952141"/>
                          <a:pt x="348299" y="1891907"/>
                          <a:pt x="0" y="1927631"/>
                        </a:cubicBezTo>
                        <a:cubicBezTo>
                          <a:pt x="15710" y="1665231"/>
                          <a:pt x="-3182" y="1520057"/>
                          <a:pt x="0" y="1342916"/>
                        </a:cubicBezTo>
                        <a:cubicBezTo>
                          <a:pt x="3182" y="1165776"/>
                          <a:pt x="9596" y="911871"/>
                          <a:pt x="0" y="681096"/>
                        </a:cubicBezTo>
                        <a:cubicBezTo>
                          <a:pt x="-9596" y="450321"/>
                          <a:pt x="13370" y="277297"/>
                          <a:pt x="0" y="0"/>
                        </a:cubicBezTo>
                        <a:close/>
                      </a:path>
                      <a:path w="4581442" h="1927631" stroke="0" extrusionOk="0">
                        <a:moveTo>
                          <a:pt x="0" y="0"/>
                        </a:moveTo>
                        <a:cubicBezTo>
                          <a:pt x="136565" y="-2886"/>
                          <a:pt x="412816" y="-14335"/>
                          <a:pt x="608677" y="0"/>
                        </a:cubicBezTo>
                        <a:cubicBezTo>
                          <a:pt x="804538" y="14335"/>
                          <a:pt x="918275" y="16997"/>
                          <a:pt x="1125726" y="0"/>
                        </a:cubicBezTo>
                        <a:cubicBezTo>
                          <a:pt x="1333177" y="-16997"/>
                          <a:pt x="1616780" y="2503"/>
                          <a:pt x="1871846" y="0"/>
                        </a:cubicBezTo>
                        <a:cubicBezTo>
                          <a:pt x="2126912" y="-2503"/>
                          <a:pt x="2223393" y="7514"/>
                          <a:pt x="2480524" y="0"/>
                        </a:cubicBezTo>
                        <a:cubicBezTo>
                          <a:pt x="2737655" y="-7514"/>
                          <a:pt x="2857651" y="6901"/>
                          <a:pt x="3089201" y="0"/>
                        </a:cubicBezTo>
                        <a:cubicBezTo>
                          <a:pt x="3320751" y="-6901"/>
                          <a:pt x="3529282" y="-33159"/>
                          <a:pt x="3835321" y="0"/>
                        </a:cubicBezTo>
                        <a:cubicBezTo>
                          <a:pt x="4141360" y="33159"/>
                          <a:pt x="4429750" y="19423"/>
                          <a:pt x="4581442" y="0"/>
                        </a:cubicBezTo>
                        <a:cubicBezTo>
                          <a:pt x="4593217" y="253132"/>
                          <a:pt x="4606876" y="543863"/>
                          <a:pt x="4581442" y="681096"/>
                        </a:cubicBezTo>
                        <a:cubicBezTo>
                          <a:pt x="4556008" y="818329"/>
                          <a:pt x="4566391" y="1055178"/>
                          <a:pt x="4581442" y="1285087"/>
                        </a:cubicBezTo>
                        <a:cubicBezTo>
                          <a:pt x="4596493" y="1514996"/>
                          <a:pt x="4558389" y="1623995"/>
                          <a:pt x="4581442" y="1927631"/>
                        </a:cubicBezTo>
                        <a:cubicBezTo>
                          <a:pt x="4306108" y="1899616"/>
                          <a:pt x="4093724" y="1906801"/>
                          <a:pt x="3926950" y="1927631"/>
                        </a:cubicBezTo>
                        <a:cubicBezTo>
                          <a:pt x="3760176" y="1948461"/>
                          <a:pt x="3499776" y="1906345"/>
                          <a:pt x="3318273" y="1927631"/>
                        </a:cubicBezTo>
                        <a:cubicBezTo>
                          <a:pt x="3136770" y="1948917"/>
                          <a:pt x="2745083" y="1932766"/>
                          <a:pt x="2572152" y="1927631"/>
                        </a:cubicBezTo>
                        <a:cubicBezTo>
                          <a:pt x="2399221" y="1922496"/>
                          <a:pt x="1995378" y="1916056"/>
                          <a:pt x="1826032" y="1927631"/>
                        </a:cubicBezTo>
                        <a:cubicBezTo>
                          <a:pt x="1656686" y="1939206"/>
                          <a:pt x="1391761" y="1933792"/>
                          <a:pt x="1263169" y="1927631"/>
                        </a:cubicBezTo>
                        <a:cubicBezTo>
                          <a:pt x="1134577" y="1921470"/>
                          <a:pt x="837496" y="1918343"/>
                          <a:pt x="608677" y="1927631"/>
                        </a:cubicBezTo>
                        <a:cubicBezTo>
                          <a:pt x="379858" y="1936919"/>
                          <a:pt x="151199" y="1932699"/>
                          <a:pt x="0" y="1927631"/>
                        </a:cubicBezTo>
                        <a:cubicBezTo>
                          <a:pt x="1187" y="1608805"/>
                          <a:pt x="-14738" y="1493535"/>
                          <a:pt x="0" y="1285087"/>
                        </a:cubicBezTo>
                        <a:cubicBezTo>
                          <a:pt x="14738" y="1076639"/>
                          <a:pt x="-10803" y="805380"/>
                          <a:pt x="0" y="681096"/>
                        </a:cubicBezTo>
                        <a:cubicBezTo>
                          <a:pt x="10803" y="556812"/>
                          <a:pt x="21076" y="1900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144000" rIns="288000" bIns="144000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"DOWNLOAD"</a:t>
            </a:r>
          </a:p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in description</a:t>
            </a:r>
          </a:p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2021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4D94A4-4A2F-1C43-A800-E976319AE8E7}"/>
              </a:ext>
            </a:extLst>
          </p:cNvPr>
          <p:cNvGrpSpPr/>
          <p:nvPr/>
        </p:nvGrpSpPr>
        <p:grpSpPr>
          <a:xfrm>
            <a:off x="9748754" y="1787653"/>
            <a:ext cx="1709196" cy="1641347"/>
            <a:chOff x="9487353" y="1787653"/>
            <a:chExt cx="1970597" cy="189237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1117F71-FFE5-5247-9001-768C78EBCCA5}"/>
                </a:ext>
              </a:extLst>
            </p:cNvPr>
            <p:cNvGrpSpPr/>
            <p:nvPr/>
          </p:nvGrpSpPr>
          <p:grpSpPr>
            <a:xfrm>
              <a:off x="10573779" y="1787653"/>
              <a:ext cx="884171" cy="996143"/>
              <a:chOff x="10468652" y="2330723"/>
              <a:chExt cx="631080" cy="71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66ADF81C-0658-E74E-B76D-7BFD819BE058}"/>
                      </a:ext>
                    </a:extLst>
                  </p14:cNvPr>
                  <p14:cNvContentPartPr/>
                  <p14:nvPr/>
                </p14:nvContentPartPr>
                <p14:xfrm>
                  <a:off x="10468652" y="2369603"/>
                  <a:ext cx="422280" cy="672120"/>
                </p14:xfrm>
              </p:contentPart>
            </mc:Choice>
            <mc:Fallback xmlns="" xmlns:a16="http://schemas.microsoft.com/office/drawing/2014/main" xmlns:asvg="http://schemas.microsoft.com/office/drawing/2016/SVG/main" xmlns:ask="http://schemas.microsoft.com/office/drawing/2018/sketchyshapes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66ADF81C-0658-E74E-B76D-7BFD819BE05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443481" y="2344424"/>
                    <a:ext cx="472622" cy="722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6ECA5B8-1543-D645-8399-35437AF5CE66}"/>
                      </a:ext>
                    </a:extLst>
                  </p14:cNvPr>
                  <p14:cNvContentPartPr/>
                  <p14:nvPr/>
                </p14:nvContentPartPr>
                <p14:xfrm>
                  <a:off x="10703372" y="2330723"/>
                  <a:ext cx="396360" cy="194040"/>
                </p14:xfrm>
              </p:contentPart>
            </mc:Choice>
            <mc:Fallback xmlns="" xmlns:a16="http://schemas.microsoft.com/office/drawing/2014/main" xmlns:asvg="http://schemas.microsoft.com/office/drawing/2016/SVG/main" xmlns:ask="http://schemas.microsoft.com/office/drawing/2018/sketchyshapes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6ECA5B8-1543-D645-8399-35437AF5CE6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678192" y="2305542"/>
                    <a:ext cx="446720" cy="24440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42E0CE8-29D3-C143-8CCE-E361C01D6AFE}"/>
                </a:ext>
              </a:extLst>
            </p:cNvPr>
            <p:cNvGrpSpPr/>
            <p:nvPr/>
          </p:nvGrpSpPr>
          <p:grpSpPr>
            <a:xfrm>
              <a:off x="9487353" y="2618817"/>
              <a:ext cx="1970597" cy="1061207"/>
              <a:chOff x="10026303" y="3050318"/>
              <a:chExt cx="1406520" cy="7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663DAE4-6A32-544A-874C-7BF256BF6F32}"/>
                      </a:ext>
                    </a:extLst>
                  </p14:cNvPr>
                  <p14:cNvContentPartPr/>
                  <p14:nvPr/>
                </p14:nvContentPartPr>
                <p14:xfrm>
                  <a:off x="10026303" y="3346958"/>
                  <a:ext cx="11880" cy="152280"/>
                </p14:xfrm>
              </p:contentPart>
            </mc:Choice>
            <mc:Fallback xmlns="" xmlns:a16="http://schemas.microsoft.com/office/drawing/2014/main" xmlns:asvg="http://schemas.microsoft.com/office/drawing/2016/SVG/main" xmlns:ask="http://schemas.microsoft.com/office/drawing/2018/sketchyshapes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663DAE4-6A32-544A-874C-7BF256BF6F3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001058" y="3321479"/>
                    <a:ext cx="62667" cy="202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7615DF00-971A-0A45-82CF-778456E303C8}"/>
                      </a:ext>
                    </a:extLst>
                  </p14:cNvPr>
                  <p14:cNvContentPartPr/>
                  <p14:nvPr/>
                </p14:nvContentPartPr>
                <p14:xfrm>
                  <a:off x="10118103" y="3319958"/>
                  <a:ext cx="12600" cy="137880"/>
                </p14:xfrm>
              </p:contentPart>
            </mc:Choice>
            <mc:Fallback xmlns="" xmlns:a16="http://schemas.microsoft.com/office/drawing/2014/main" xmlns:asvg="http://schemas.microsoft.com/office/drawing/2016/SVG/main" xmlns:ask="http://schemas.microsoft.com/office/drawing/2018/sketchyshapes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7615DF00-971A-0A45-82CF-778456E303C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092603" y="3294512"/>
                    <a:ext cx="63900" cy="1881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A64653CF-CF0F-6142-8395-043596E18C9A}"/>
                  </a:ext>
                </a:extLst>
              </p:cNvPr>
              <p:cNvGrpSpPr/>
              <p:nvPr/>
            </p:nvGrpSpPr>
            <p:grpSpPr>
              <a:xfrm>
                <a:off x="10290903" y="3050318"/>
                <a:ext cx="1141920" cy="757440"/>
                <a:chOff x="10290903" y="3050318"/>
                <a:chExt cx="1141920" cy="757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467A36BE-7D74-0A48-BBEE-428C9C4DD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90903" y="3387278"/>
                    <a:ext cx="303120" cy="109440"/>
                  </p14:xfrm>
                </p:contentPart>
              </mc:Choice>
              <mc:Fallback xmlns="" xmlns:a16="http://schemas.microsoft.com/office/drawing/2014/main" xmlns:asvg="http://schemas.microsoft.com/office/drawing/2016/SVG/main" xmlns:ask="http://schemas.microsoft.com/office/drawing/2018/sketchyshapes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467A36BE-7D74-0A48-BBEE-428C9C4DD348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265421" y="3362068"/>
                      <a:ext cx="353492" cy="160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589998D2-883C-8840-8F44-122E18F669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46703" y="3541718"/>
                    <a:ext cx="36720" cy="266040"/>
                  </p14:xfrm>
                </p:contentPart>
              </mc:Choice>
              <mc:Fallback xmlns="" xmlns:a16="http://schemas.microsoft.com/office/drawing/2014/main" xmlns:asvg="http://schemas.microsoft.com/office/drawing/2016/SVG/main" xmlns:ask="http://schemas.microsoft.com/office/drawing/2018/sketchyshapes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589998D2-883C-8840-8F44-122E18F6692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0321532" y="3516536"/>
                      <a:ext cx="87358" cy="3164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C2B87285-81D1-3341-BDC2-69F1125854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4743" y="3623438"/>
                    <a:ext cx="182880" cy="73800"/>
                  </p14:xfrm>
                </p:contentPart>
              </mc:Choice>
              <mc:Fallback xmlns="" xmlns:a16="http://schemas.microsoft.com/office/drawing/2014/main" xmlns:asvg="http://schemas.microsoft.com/office/drawing/2016/SVG/main" xmlns:ask="http://schemas.microsoft.com/office/drawing/2018/sketchyshapes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C2B87285-81D1-3341-BDC2-69F112585431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0299252" y="3598245"/>
                      <a:ext cx="233268" cy="1244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10F42321-E58B-1F49-965B-F0F9CBB8BB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85223" y="3113318"/>
                    <a:ext cx="1440" cy="164160"/>
                  </p14:xfrm>
                </p:contentPart>
              </mc:Choice>
              <mc:Fallback xmlns="" xmlns:a16="http://schemas.microsoft.com/office/drawing/2014/main" xmlns:asvg="http://schemas.microsoft.com/office/drawing/2016/SVG/main" xmlns:ask="http://schemas.microsoft.com/office/drawing/2018/sketchyshapes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10F42321-E58B-1F49-965B-F0F9CBB8BB3C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1260455" y="3088131"/>
                      <a:ext cx="50400" cy="2145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396BBDF4-703E-574E-9E52-932CF6A087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19143" y="3050318"/>
                    <a:ext cx="13680" cy="250560"/>
                  </p14:xfrm>
                </p:contentPart>
              </mc:Choice>
              <mc:Fallback xmlns="" xmlns:a16="http://schemas.microsoft.com/office/drawing/2014/main" xmlns:asvg="http://schemas.microsoft.com/office/drawing/2016/SVG/main" xmlns:ask="http://schemas.microsoft.com/office/drawing/2018/sketchyshapes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396BBDF4-703E-574E-9E52-932CF6A087BB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1393865" y="3025144"/>
                      <a:ext cx="64534" cy="3009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pic>
        <p:nvPicPr>
          <p:cNvPr id="149" name="Graphic 148">
            <a:extLst>
              <a:ext uri="{FF2B5EF4-FFF2-40B4-BE49-F238E27FC236}">
                <a16:creationId xmlns:a16="http://schemas.microsoft.com/office/drawing/2014/main" id="{43454752-B346-4647-882D-428303B4DA3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651647" y="4284651"/>
            <a:ext cx="2218513" cy="22185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CDF73-5AA6-7F45-A4D0-1F2A88E249DE}"/>
              </a:ext>
            </a:extLst>
          </p:cNvPr>
          <p:cNvGrpSpPr/>
          <p:nvPr/>
        </p:nvGrpSpPr>
        <p:grpSpPr>
          <a:xfrm>
            <a:off x="10398865" y="2965646"/>
            <a:ext cx="270720" cy="423000"/>
            <a:chOff x="10398865" y="2965646"/>
            <a:chExt cx="27072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688A2C-18CB-2346-9B7C-4BB7A3963AF3}"/>
                    </a:ext>
                  </a:extLst>
                </p14:cNvPr>
                <p14:cNvContentPartPr/>
                <p14:nvPr/>
              </p14:nvContentPartPr>
              <p14:xfrm>
                <a:off x="10444585" y="3031166"/>
                <a:ext cx="22320" cy="35748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688A2C-18CB-2346-9B7C-4BB7A3963A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13985" y="3000566"/>
                  <a:ext cx="838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CB34AC-BDA0-D344-BEA3-F347CD249B05}"/>
                    </a:ext>
                  </a:extLst>
                </p14:cNvPr>
                <p14:cNvContentPartPr/>
                <p14:nvPr/>
              </p14:nvContentPartPr>
              <p14:xfrm>
                <a:off x="10398865" y="2965646"/>
                <a:ext cx="270720" cy="38916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CB34AC-BDA0-D344-BEA3-F347CD249B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8265" y="2935046"/>
                  <a:ext cx="3319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FD86DF-2AE6-7945-9724-4704039C548C}"/>
              </a:ext>
            </a:extLst>
          </p:cNvPr>
          <p:cNvGrpSpPr/>
          <p:nvPr/>
        </p:nvGrpSpPr>
        <p:grpSpPr>
          <a:xfrm>
            <a:off x="10718185" y="2889686"/>
            <a:ext cx="565920" cy="452160"/>
            <a:chOff x="10718185" y="2889686"/>
            <a:chExt cx="5659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11CF1B-7662-1242-9C00-7541263F9AE7}"/>
                    </a:ext>
                  </a:extLst>
                </p14:cNvPr>
                <p14:cNvContentPartPr/>
                <p14:nvPr/>
              </p14:nvContentPartPr>
              <p14:xfrm>
                <a:off x="10719265" y="2934326"/>
                <a:ext cx="209520" cy="5472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11CF1B-7662-1242-9C00-7541263F9A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88665" y="2903726"/>
                  <a:ext cx="271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6D9D17-2765-2E47-9258-1A93D6BC2641}"/>
                    </a:ext>
                  </a:extLst>
                </p14:cNvPr>
                <p14:cNvContentPartPr/>
                <p14:nvPr/>
              </p14:nvContentPartPr>
              <p14:xfrm>
                <a:off x="10718185" y="3023606"/>
                <a:ext cx="201960" cy="31824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6D9D17-2765-2E47-9258-1A93D6BC26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87585" y="2993006"/>
                  <a:ext cx="263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8EA241-6134-CC46-A0C2-DA72048B3F7C}"/>
                    </a:ext>
                  </a:extLst>
                </p14:cNvPr>
                <p14:cNvContentPartPr/>
                <p14:nvPr/>
              </p14:nvContentPartPr>
              <p14:xfrm>
                <a:off x="10739065" y="3098126"/>
                <a:ext cx="181080" cy="5868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8EA241-6134-CC46-A0C2-DA72048B3F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08465" y="3067526"/>
                  <a:ext cx="242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25EFED-1A8A-5F45-89FC-98428F7EBAD3}"/>
                    </a:ext>
                  </a:extLst>
                </p14:cNvPr>
                <p14:cNvContentPartPr/>
                <p14:nvPr/>
              </p14:nvContentPartPr>
              <p14:xfrm>
                <a:off x="11071345" y="2889686"/>
                <a:ext cx="140760" cy="3132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25EFED-1A8A-5F45-89FC-98428F7EBA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040745" y="2859086"/>
                  <a:ext cx="202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8BB679-E197-4C4F-AF6D-7E41AAF582B2}"/>
                    </a:ext>
                  </a:extLst>
                </p14:cNvPr>
                <p14:cNvContentPartPr/>
                <p14:nvPr/>
              </p14:nvContentPartPr>
              <p14:xfrm>
                <a:off x="11043985" y="2936486"/>
                <a:ext cx="240120" cy="30348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8BB679-E197-4C4F-AF6D-7E41AAF582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13385" y="2905886"/>
                  <a:ext cx="3013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8EEC0A-66FB-B343-BBE1-8EE1C5D9A338}"/>
                    </a:ext>
                  </a:extLst>
                </p14:cNvPr>
                <p14:cNvContentPartPr/>
                <p14:nvPr/>
              </p14:nvContentPartPr>
              <p14:xfrm>
                <a:off x="11055145" y="3019646"/>
                <a:ext cx="227160" cy="67320"/>
              </p14:xfrm>
            </p:contentPart>
          </mc:Choice>
          <mc:Fallback xmlns="" xmlns:a16="http://schemas.microsoft.com/office/drawing/2014/main" xmlns:asvg="http://schemas.microsoft.com/office/drawing/2016/SVG/main" xmlns:ask="http://schemas.microsoft.com/office/drawing/2018/sketchyshapes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8EEC0A-66FB-B343-BBE1-8EE1C5D9A33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24185" y="2988686"/>
                  <a:ext cx="28836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067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1457326" y="2967336"/>
            <a:ext cx="92773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"TEMPLATE"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3816290" y="96964"/>
            <a:ext cx="3093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"FOR PERSONAL USE ONLY"</a:t>
            </a:r>
          </a:p>
        </p:txBody>
      </p:sp>
    </p:spTree>
    <p:extLst>
      <p:ext uri="{BB962C8B-B14F-4D97-AF65-F5344CB8AC3E}">
        <p14:creationId xmlns:p14="http://schemas.microsoft.com/office/powerpoint/2010/main" val="14635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1787256" y="2905041"/>
            <a:ext cx="861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"INSERT COMPLICATED TITLE HERE"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4558-916D-8A4B-995E-B6D7CB31C37A}"/>
              </a:ext>
            </a:extLst>
          </p:cNvPr>
          <p:cNvSpPr txBox="1"/>
          <p:nvPr/>
        </p:nvSpPr>
        <p:spPr>
          <a:xfrm>
            <a:off x="4511600" y="3559464"/>
            <a:ext cx="3166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</a:p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 ______ on 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888624" y="969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"TITLE"</a:t>
            </a:r>
          </a:p>
        </p:txBody>
      </p:sp>
    </p:spTree>
    <p:extLst>
      <p:ext uri="{BB962C8B-B14F-4D97-AF65-F5344CB8AC3E}">
        <p14:creationId xmlns:p14="http://schemas.microsoft.com/office/powerpoint/2010/main" val="53038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3347501" y="2967336"/>
            <a:ext cx="549701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"INSERT HERE"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563249" y="96964"/>
            <a:ext cx="1600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"STATEMENT"</a:t>
            </a:r>
          </a:p>
        </p:txBody>
      </p:sp>
    </p:spTree>
    <p:extLst>
      <p:ext uri="{BB962C8B-B14F-4D97-AF65-F5344CB8AC3E}">
        <p14:creationId xmlns:p14="http://schemas.microsoft.com/office/powerpoint/2010/main" val="29163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647985" y="96964"/>
            <a:ext cx="1430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"SUMMARY"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8AEF3-2D29-6640-841F-1BAECCE0A9BE}"/>
              </a:ext>
            </a:extLst>
          </p:cNvPr>
          <p:cNvSpPr txBox="1"/>
          <p:nvPr/>
        </p:nvSpPr>
        <p:spPr>
          <a:xfrm>
            <a:off x="2716939" y="1330847"/>
            <a:ext cx="470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"INSERT HEADING HERE"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11F5D-442C-BE45-BE81-287DA2672B0C}"/>
              </a:ext>
            </a:extLst>
          </p:cNvPr>
          <p:cNvSpPr txBox="1"/>
          <p:nvPr/>
        </p:nvSpPr>
        <p:spPr>
          <a:xfrm>
            <a:off x="2716939" y="2249438"/>
            <a:ext cx="673804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</p:txBody>
      </p:sp>
    </p:spTree>
    <p:extLst>
      <p:ext uri="{BB962C8B-B14F-4D97-AF65-F5344CB8AC3E}">
        <p14:creationId xmlns:p14="http://schemas.microsoft.com/office/powerpoint/2010/main" val="362916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647985" y="96964"/>
            <a:ext cx="1430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"SUMMARY"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8AEF3-2D29-6640-841F-1BAECCE0A9BE}"/>
              </a:ext>
            </a:extLst>
          </p:cNvPr>
          <p:cNvSpPr txBox="1"/>
          <p:nvPr/>
        </p:nvSpPr>
        <p:spPr>
          <a:xfrm>
            <a:off x="3585344" y="1330847"/>
            <a:ext cx="470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"INSERT HEADING HERE"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11F5D-442C-BE45-BE81-287DA2672B0C}"/>
              </a:ext>
            </a:extLst>
          </p:cNvPr>
          <p:cNvSpPr txBox="1"/>
          <p:nvPr/>
        </p:nvSpPr>
        <p:spPr>
          <a:xfrm>
            <a:off x="803298" y="2617083"/>
            <a:ext cx="325022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54882-073F-9E4C-879A-81B3BA55AC78}"/>
              </a:ext>
            </a:extLst>
          </p:cNvPr>
          <p:cNvSpPr txBox="1"/>
          <p:nvPr/>
        </p:nvSpPr>
        <p:spPr>
          <a:xfrm>
            <a:off x="4470886" y="2622942"/>
            <a:ext cx="325022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9912B-002E-A848-819E-C83773F30141}"/>
              </a:ext>
            </a:extLst>
          </p:cNvPr>
          <p:cNvSpPr txBox="1"/>
          <p:nvPr/>
        </p:nvSpPr>
        <p:spPr>
          <a:xfrm>
            <a:off x="8138474" y="2617083"/>
            <a:ext cx="3250228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HERE"</a:t>
            </a:r>
          </a:p>
        </p:txBody>
      </p:sp>
    </p:spTree>
    <p:extLst>
      <p:ext uri="{BB962C8B-B14F-4D97-AF65-F5344CB8AC3E}">
        <p14:creationId xmlns:p14="http://schemas.microsoft.com/office/powerpoint/2010/main" val="215080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951143" y="96964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"LIST"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11F5D-442C-BE45-BE81-287DA2672B0C}"/>
              </a:ext>
            </a:extLst>
          </p:cNvPr>
          <p:cNvSpPr txBox="1"/>
          <p:nvPr/>
        </p:nvSpPr>
        <p:spPr>
          <a:xfrm>
            <a:off x="2716939" y="2336393"/>
            <a:ext cx="6738040" cy="2185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40000" indent="-720000">
              <a:spcAft>
                <a:spcPts val="24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</a:p>
          <a:p>
            <a:pPr marL="540000" indent="-720000">
              <a:spcAft>
                <a:spcPts val="24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</a:p>
          <a:p>
            <a:pPr marL="540000" indent="-720000">
              <a:spcAft>
                <a:spcPts val="2400"/>
              </a:spcAft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83413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806C50-0B4F-434D-9E3F-8498370C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C931F-6E12-784A-AEB5-0B6AE066E2D6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9BAF0-2C32-4747-A826-526EADEC82F2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CE00E-7AD3-324A-ABAA-6C735F8DA2A1}"/>
              </a:ext>
            </a:extLst>
          </p:cNvPr>
          <p:cNvSpPr txBox="1"/>
          <p:nvPr/>
        </p:nvSpPr>
        <p:spPr>
          <a:xfrm>
            <a:off x="4810332" y="96964"/>
            <a:ext cx="11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511CD-8691-6347-B320-E5CA833DAAF3}"/>
              </a:ext>
            </a:extLst>
          </p:cNvPr>
          <p:cNvSpPr txBox="1"/>
          <p:nvPr/>
        </p:nvSpPr>
        <p:spPr>
          <a:xfrm>
            <a:off x="267037" y="6538296"/>
            <a:ext cx="18614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Manson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Yim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2E909-5F4A-AA4D-992C-79A199BB54CB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258592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66A6B-F6C8-744B-B105-FABA32F06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3206" y="4331184"/>
            <a:ext cx="6054456" cy="2526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C9EA2D-ABDD-AB4C-A023-1EB2D6E07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353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375" y="-1"/>
            <a:ext cx="6054456" cy="4331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742205" y="96964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"PHOTOS"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5BF90-A894-C840-B979-75C9218CE6D7}"/>
              </a:ext>
            </a:extLst>
          </p:cNvPr>
          <p:cNvSpPr txBox="1"/>
          <p:nvPr/>
        </p:nvSpPr>
        <p:spPr>
          <a:xfrm>
            <a:off x="8194648" y="6538296"/>
            <a:ext cx="1925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Fulgencio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41224-71D1-8B4D-B886-E1AF4156A8BB}"/>
              </a:ext>
            </a:extLst>
          </p:cNvPr>
          <p:cNvSpPr txBox="1"/>
          <p:nvPr/>
        </p:nvSpPr>
        <p:spPr>
          <a:xfrm>
            <a:off x="2140189" y="6499823"/>
            <a:ext cx="1854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Brayden Law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A55B-2F92-704A-B295-2AB2CD9390E0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361176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66A6B-F6C8-744B-B105-FABA32F06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9" y="4331184"/>
            <a:ext cx="6054456" cy="2526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C9EA2D-ABDD-AB4C-A023-1EB2D6E07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25" y="0"/>
            <a:ext cx="61353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54456" cy="4331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742205" y="96964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"PHOTOS"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5BF90-A894-C840-B979-75C9218CE6D7}"/>
              </a:ext>
            </a:extLst>
          </p:cNvPr>
          <p:cNvSpPr txBox="1"/>
          <p:nvPr/>
        </p:nvSpPr>
        <p:spPr>
          <a:xfrm>
            <a:off x="2064470" y="6538296"/>
            <a:ext cx="1925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Fulgencio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41224-71D1-8B4D-B886-E1AF4156A8BB}"/>
              </a:ext>
            </a:extLst>
          </p:cNvPr>
          <p:cNvSpPr txBox="1"/>
          <p:nvPr/>
        </p:nvSpPr>
        <p:spPr>
          <a:xfrm>
            <a:off x="8194652" y="6499823"/>
            <a:ext cx="1854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Brayden Law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A55B-2F92-704A-B295-2AB2CD9390E0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415108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C9EA2D-ABDD-AB4C-A023-1EB2D6E07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25" y="0"/>
            <a:ext cx="61353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5445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742205" y="96964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"PHOTOS"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2015C-91EA-E646-A6E3-72F36C47D9F0}"/>
              </a:ext>
            </a:extLst>
          </p:cNvPr>
          <p:cNvSpPr txBox="1"/>
          <p:nvPr/>
        </p:nvSpPr>
        <p:spPr>
          <a:xfrm>
            <a:off x="958397" y="3105834"/>
            <a:ext cx="413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"PLACEHOLDER"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5BF90-A894-C840-B979-75C9218CE6D7}"/>
              </a:ext>
            </a:extLst>
          </p:cNvPr>
          <p:cNvSpPr txBox="1"/>
          <p:nvPr/>
        </p:nvSpPr>
        <p:spPr>
          <a:xfrm>
            <a:off x="2064470" y="6538296"/>
            <a:ext cx="1925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Fulgencio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41224-71D1-8B4D-B886-E1AF4156A8BB}"/>
              </a:ext>
            </a:extLst>
          </p:cNvPr>
          <p:cNvSpPr txBox="1"/>
          <p:nvPr/>
        </p:nvSpPr>
        <p:spPr>
          <a:xfrm>
            <a:off x="8194652" y="6499823"/>
            <a:ext cx="1854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Brayden Law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A55B-2F92-704A-B295-2AB2CD9390E0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53FA8-A609-6A40-A4DB-F7C9D7F3CC69}"/>
              </a:ext>
            </a:extLst>
          </p:cNvPr>
          <p:cNvSpPr txBox="1"/>
          <p:nvPr/>
        </p:nvSpPr>
        <p:spPr>
          <a:xfrm>
            <a:off x="7053307" y="3105833"/>
            <a:ext cx="413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"PLACEHOLDER"</a:t>
            </a:r>
          </a:p>
        </p:txBody>
      </p:sp>
    </p:spTree>
    <p:extLst>
      <p:ext uri="{BB962C8B-B14F-4D97-AF65-F5344CB8AC3E}">
        <p14:creationId xmlns:p14="http://schemas.microsoft.com/office/powerpoint/2010/main" val="231069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1787256" y="2905041"/>
            <a:ext cx="861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"INSERT COMPLICATED TITLE HERE"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4558-916D-8A4B-995E-B6D7CB31C37A}"/>
              </a:ext>
            </a:extLst>
          </p:cNvPr>
          <p:cNvSpPr txBox="1"/>
          <p:nvPr/>
        </p:nvSpPr>
        <p:spPr>
          <a:xfrm>
            <a:off x="3583139" y="3559464"/>
            <a:ext cx="5023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Harvard University Graduate School of Design</a:t>
            </a:r>
          </a:p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Studio Core 3 Architectural Design</a:t>
            </a:r>
          </a:p>
          <a:p>
            <a:pPr algn="ctr"/>
            <a:r>
              <a:rPr lang="en-US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by Virgil Abloh on a Contemporary Design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672090" y="96964"/>
            <a:ext cx="1382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"HARVARD"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749CB-0A9C-064E-99C9-3A0CA752796D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0CD7B-4513-B34F-A836-F5892A17DBDA}"/>
              </a:ext>
            </a:extLst>
          </p:cNvPr>
          <p:cNvSpPr txBox="1"/>
          <p:nvPr/>
        </p:nvSpPr>
        <p:spPr>
          <a:xfrm>
            <a:off x="5739693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39085-9CAD-0F40-A229-FE8A0DB8ED7E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81253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73D97-0134-D14A-86D4-0F9CD5FF4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4064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C25B46-1F35-5B4E-97A6-5CE6024421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00" y="0"/>
            <a:ext cx="406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742205" y="96964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"PHOTOS"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A55B-2F92-704A-B295-2AB2CD9390E0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833B5-27BF-7848-AE8C-2C8D9386541F}"/>
              </a:ext>
            </a:extLst>
          </p:cNvPr>
          <p:cNvSpPr txBox="1"/>
          <p:nvPr/>
        </p:nvSpPr>
        <p:spPr>
          <a:xfrm>
            <a:off x="1130152" y="6218592"/>
            <a:ext cx="18036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Richard Lee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6CC51-9F44-6D48-A90B-06B06E7F3EC5}"/>
              </a:ext>
            </a:extLst>
          </p:cNvPr>
          <p:cNvSpPr txBox="1"/>
          <p:nvPr/>
        </p:nvSpPr>
        <p:spPr>
          <a:xfrm>
            <a:off x="5164000" y="6218592"/>
            <a:ext cx="18614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Clarke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3648A-3528-674E-9C14-5E82AA43F6D8}"/>
              </a:ext>
            </a:extLst>
          </p:cNvPr>
          <p:cNvSpPr txBox="1"/>
          <p:nvPr/>
        </p:nvSpPr>
        <p:spPr>
          <a:xfrm>
            <a:off x="9217085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4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6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73D97-0134-D14A-86D4-0F9CD5FF4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4064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C25B46-1F35-5B4E-97A6-5CE6024421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00" y="0"/>
            <a:ext cx="406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742205" y="96964"/>
            <a:ext cx="1242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"PHOTOS"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A55B-2F92-704A-B295-2AB2CD9390E0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029BE6-A0AA-4F43-BC3C-AD657C89DBDE}"/>
              </a:ext>
            </a:extLst>
          </p:cNvPr>
          <p:cNvSpPr txBox="1"/>
          <p:nvPr/>
        </p:nvSpPr>
        <p:spPr>
          <a:xfrm>
            <a:off x="403188" y="3167390"/>
            <a:ext cx="325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"PLACEHOLDER"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7F754-FBC0-0A47-89CC-C665D6F03579}"/>
              </a:ext>
            </a:extLst>
          </p:cNvPr>
          <p:cNvSpPr txBox="1"/>
          <p:nvPr/>
        </p:nvSpPr>
        <p:spPr>
          <a:xfrm>
            <a:off x="4467188" y="3167390"/>
            <a:ext cx="325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"PLACEHOLDER"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44773-FA13-6046-82A9-DE549F75A5FB}"/>
              </a:ext>
            </a:extLst>
          </p:cNvPr>
          <p:cNvSpPr txBox="1"/>
          <p:nvPr/>
        </p:nvSpPr>
        <p:spPr>
          <a:xfrm>
            <a:off x="8531188" y="3167390"/>
            <a:ext cx="325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"PLACEHOLDER"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BD8C1-40BE-3948-A4A7-6C0EDD84E2E9}"/>
              </a:ext>
            </a:extLst>
          </p:cNvPr>
          <p:cNvSpPr txBox="1"/>
          <p:nvPr/>
        </p:nvSpPr>
        <p:spPr>
          <a:xfrm>
            <a:off x="1130152" y="6218592"/>
            <a:ext cx="18036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Richard Lee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1133F-7573-1549-A461-408D445D9F89}"/>
              </a:ext>
            </a:extLst>
          </p:cNvPr>
          <p:cNvSpPr txBox="1"/>
          <p:nvPr/>
        </p:nvSpPr>
        <p:spPr>
          <a:xfrm>
            <a:off x="5164000" y="6218592"/>
            <a:ext cx="18614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Clarke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5CD78-CED8-F14A-8F11-01DD318CE3B3}"/>
              </a:ext>
            </a:extLst>
          </p:cNvPr>
          <p:cNvSpPr txBox="1"/>
          <p:nvPr/>
        </p:nvSpPr>
        <p:spPr>
          <a:xfrm>
            <a:off x="9217085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6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EAA1F7-29CF-C349-BF07-179A833D2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639" y="358177"/>
            <a:ext cx="4650323" cy="6204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6D60C-6C93-FE45-A003-4E11F59E5575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F1401-CD17-D447-8B2F-BFA3DA7942F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61073-4321-D547-B149-183957F82488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1E32-20C5-234C-A282-8D05D9909521}"/>
              </a:ext>
            </a:extLst>
          </p:cNvPr>
          <p:cNvSpPr txBox="1"/>
          <p:nvPr/>
        </p:nvSpPr>
        <p:spPr>
          <a:xfrm>
            <a:off x="4428822" y="96964"/>
            <a:ext cx="18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"PHOTO + TEXT"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424C-2547-4C41-ADCF-2C5D66340FB7}"/>
              </a:ext>
            </a:extLst>
          </p:cNvPr>
          <p:cNvSpPr txBox="1"/>
          <p:nvPr/>
        </p:nvSpPr>
        <p:spPr>
          <a:xfrm>
            <a:off x="1530397" y="1973477"/>
            <a:ext cx="227017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"JOURNEY"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C7C16-22AC-E14A-A101-3B86170D5F74}"/>
              </a:ext>
            </a:extLst>
          </p:cNvPr>
          <p:cNvSpPr txBox="1"/>
          <p:nvPr/>
        </p:nvSpPr>
        <p:spPr>
          <a:xfrm>
            <a:off x="1530397" y="2892068"/>
            <a:ext cx="784220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546B1-2442-9C4B-88ED-B42EF80ECE7B}"/>
              </a:ext>
            </a:extLst>
          </p:cNvPr>
          <p:cNvSpPr txBox="1"/>
          <p:nvPr/>
        </p:nvSpPr>
        <p:spPr>
          <a:xfrm>
            <a:off x="8659478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50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F1199D-C02D-D84C-AC63-5650335086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71" y="358177"/>
            <a:ext cx="4650323" cy="6204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6D60C-6C93-FE45-A003-4E11F59E5575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F1401-CD17-D447-8B2F-BFA3DA7942F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61073-4321-D547-B149-183957F82488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1E32-20C5-234C-A282-8D05D9909521}"/>
              </a:ext>
            </a:extLst>
          </p:cNvPr>
          <p:cNvSpPr txBox="1"/>
          <p:nvPr/>
        </p:nvSpPr>
        <p:spPr>
          <a:xfrm>
            <a:off x="4428822" y="96964"/>
            <a:ext cx="18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"PHOTO + TEXT"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424C-2547-4C41-ADCF-2C5D66340FB7}"/>
              </a:ext>
            </a:extLst>
          </p:cNvPr>
          <p:cNvSpPr txBox="1"/>
          <p:nvPr/>
        </p:nvSpPr>
        <p:spPr>
          <a:xfrm>
            <a:off x="3587797" y="1973477"/>
            <a:ext cx="227017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"JOURNEY"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C7C16-22AC-E14A-A101-3B86170D5F74}"/>
              </a:ext>
            </a:extLst>
          </p:cNvPr>
          <p:cNvSpPr txBox="1"/>
          <p:nvPr/>
        </p:nvSpPr>
        <p:spPr>
          <a:xfrm>
            <a:off x="3587797" y="2892068"/>
            <a:ext cx="784220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DC0C05-9913-394B-B6E2-DBB166479FDC}"/>
              </a:ext>
            </a:extLst>
          </p:cNvPr>
          <p:cNvSpPr txBox="1"/>
          <p:nvPr/>
        </p:nvSpPr>
        <p:spPr>
          <a:xfrm>
            <a:off x="1649710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8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3932BD-3F4A-B547-830B-C0C782A63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71" y="358177"/>
            <a:ext cx="4650323" cy="6204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6D60C-6C93-FE45-A003-4E11F59E5575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F1401-CD17-D447-8B2F-BFA3DA7942F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61073-4321-D547-B149-183957F82488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1E32-20C5-234C-A282-8D05D9909521}"/>
              </a:ext>
            </a:extLst>
          </p:cNvPr>
          <p:cNvSpPr txBox="1"/>
          <p:nvPr/>
        </p:nvSpPr>
        <p:spPr>
          <a:xfrm>
            <a:off x="4428822" y="96964"/>
            <a:ext cx="18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 + TEXT"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8041F-7B7B-234D-9293-BB6797C84C5F}"/>
              </a:ext>
            </a:extLst>
          </p:cNvPr>
          <p:cNvSpPr txBox="1"/>
          <p:nvPr/>
        </p:nvSpPr>
        <p:spPr>
          <a:xfrm>
            <a:off x="3587797" y="1973477"/>
            <a:ext cx="227017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"JOURNEY"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A64A9-8F60-8E4F-A643-247FD39FA1E4}"/>
              </a:ext>
            </a:extLst>
          </p:cNvPr>
          <p:cNvSpPr txBox="1"/>
          <p:nvPr/>
        </p:nvSpPr>
        <p:spPr>
          <a:xfrm>
            <a:off x="3587797" y="2892068"/>
            <a:ext cx="784220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B53AE-B1D9-8F4A-BB04-F9C38660A76B}"/>
              </a:ext>
            </a:extLst>
          </p:cNvPr>
          <p:cNvSpPr txBox="1"/>
          <p:nvPr/>
        </p:nvSpPr>
        <p:spPr>
          <a:xfrm>
            <a:off x="1649710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A98E05-0867-784D-9413-5E1097588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639" y="358177"/>
            <a:ext cx="4650323" cy="6204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6D60C-6C93-FE45-A003-4E11F59E5575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F1401-CD17-D447-8B2F-BFA3DA7942F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61073-4321-D547-B149-183957F82488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E1E32-20C5-234C-A282-8D05D9909521}"/>
              </a:ext>
            </a:extLst>
          </p:cNvPr>
          <p:cNvSpPr txBox="1"/>
          <p:nvPr/>
        </p:nvSpPr>
        <p:spPr>
          <a:xfrm>
            <a:off x="4428822" y="96964"/>
            <a:ext cx="18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"PHOTO + TEXT"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424C-2547-4C41-ADCF-2C5D66340FB7}"/>
              </a:ext>
            </a:extLst>
          </p:cNvPr>
          <p:cNvSpPr txBox="1"/>
          <p:nvPr/>
        </p:nvSpPr>
        <p:spPr>
          <a:xfrm>
            <a:off x="1530397" y="1973477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"JOURNEY"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C7C16-22AC-E14A-A101-3B86170D5F74}"/>
              </a:ext>
            </a:extLst>
          </p:cNvPr>
          <p:cNvSpPr txBox="1"/>
          <p:nvPr/>
        </p:nvSpPr>
        <p:spPr>
          <a:xfrm>
            <a:off x="1530397" y="2892068"/>
            <a:ext cx="784220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POINT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BD803-DE8F-1748-8977-4D0365D3AAD5}"/>
              </a:ext>
            </a:extLst>
          </p:cNvPr>
          <p:cNvSpPr txBox="1"/>
          <p:nvPr/>
        </p:nvSpPr>
        <p:spPr>
          <a:xfrm>
            <a:off x="8659478" y="6218592"/>
            <a:ext cx="1880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Billante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8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813284" y="9696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"BLANK"</a:t>
            </a:r>
          </a:p>
        </p:txBody>
      </p:sp>
    </p:spTree>
    <p:extLst>
      <p:ext uri="{BB962C8B-B14F-4D97-AF65-F5344CB8AC3E}">
        <p14:creationId xmlns:p14="http://schemas.microsoft.com/office/powerpoint/2010/main" val="959359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813284" y="9696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"BLANK"</a:t>
            </a:r>
          </a:p>
        </p:txBody>
      </p:sp>
    </p:spTree>
    <p:extLst>
      <p:ext uri="{BB962C8B-B14F-4D97-AF65-F5344CB8AC3E}">
        <p14:creationId xmlns:p14="http://schemas.microsoft.com/office/powerpoint/2010/main" val="2476519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813284" y="9696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"BLANK"</a:t>
            </a:r>
          </a:p>
        </p:txBody>
      </p:sp>
    </p:spTree>
    <p:extLst>
      <p:ext uri="{BB962C8B-B14F-4D97-AF65-F5344CB8AC3E}">
        <p14:creationId xmlns:p14="http://schemas.microsoft.com/office/powerpoint/2010/main" val="28449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C47A1-72D2-2E44-8B99-0A6EB433B34B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32AB8-DBE4-3946-8631-DC356908BF97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42939-F64F-874C-A006-7A250C1DAD89}"/>
              </a:ext>
            </a:extLst>
          </p:cNvPr>
          <p:cNvSpPr txBox="1"/>
          <p:nvPr/>
        </p:nvSpPr>
        <p:spPr>
          <a:xfrm>
            <a:off x="4813284" y="9696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"BLANK"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B6251-BB64-F84D-B025-6F311B1C1FED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416206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41A32-A577-F643-AEBE-DAE9C3F23F53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422952" y="9696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"BACKGROUND"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DE78B-20EF-E349-8F1D-C354788012AC}"/>
              </a:ext>
            </a:extLst>
          </p:cNvPr>
          <p:cNvSpPr txBox="1"/>
          <p:nvPr/>
        </p:nvSpPr>
        <p:spPr>
          <a:xfrm>
            <a:off x="267037" y="6538296"/>
            <a:ext cx="1951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Benjamin Suter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AFC71-017C-3345-B8AD-C72EFCD2D661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3452226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C47A1-72D2-2E44-8B99-0A6EB433B34B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32AB8-DBE4-3946-8631-DC356908BF97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42939-F64F-874C-A006-7A250C1DAD89}"/>
              </a:ext>
            </a:extLst>
          </p:cNvPr>
          <p:cNvSpPr txBox="1"/>
          <p:nvPr/>
        </p:nvSpPr>
        <p:spPr>
          <a:xfrm>
            <a:off x="4813284" y="9696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"BLANK"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B6251-BB64-F84D-B025-6F311B1C1FED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245948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799195" y="181024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"TITLE"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4558-916D-8A4B-995E-B6D7CB31C37A}"/>
              </a:ext>
            </a:extLst>
          </p:cNvPr>
          <p:cNvSpPr txBox="1"/>
          <p:nvPr/>
        </p:nvSpPr>
        <p:spPr>
          <a:xfrm>
            <a:off x="799195" y="310499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764391" y="96964"/>
            <a:ext cx="1197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"ASSETS"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FE0ED4-0A37-6B47-B1CC-3897670F688E}"/>
              </a:ext>
            </a:extLst>
          </p:cNvPr>
          <p:cNvSpPr/>
          <p:nvPr/>
        </p:nvSpPr>
        <p:spPr>
          <a:xfrm>
            <a:off x="799195" y="1209038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" © ™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2AF63-10B1-7945-8B0F-CDA1D0960874}"/>
              </a:ext>
            </a:extLst>
          </p:cNvPr>
          <p:cNvSpPr txBox="1"/>
          <p:nvPr/>
        </p:nvSpPr>
        <p:spPr>
          <a:xfrm>
            <a:off x="799195" y="3552318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Caption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A9B1B-9E16-CB48-9FEA-95CD04FBBD4C}"/>
              </a:ext>
            </a:extLst>
          </p:cNvPr>
          <p:cNvSpPr txBox="1"/>
          <p:nvPr/>
        </p:nvSpPr>
        <p:spPr>
          <a:xfrm>
            <a:off x="799195" y="259612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Subtitle/Heading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51F90-F545-4746-8D50-E33C1C92FFD8}"/>
              </a:ext>
            </a:extLst>
          </p:cNvPr>
          <p:cNvSpPr txBox="1"/>
          <p:nvPr/>
        </p:nvSpPr>
        <p:spPr>
          <a:xfrm>
            <a:off x="3400862" y="2826294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"FACTS"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32F5B-1DB9-B44B-AFD8-B99D90AE41A8}"/>
              </a:ext>
            </a:extLst>
          </p:cNvPr>
          <p:cNvSpPr txBox="1"/>
          <p:nvPr/>
        </p:nvSpPr>
        <p:spPr>
          <a:xfrm>
            <a:off x="3400862" y="228515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"FOR CONTEXT"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97AA-D37D-6E48-B944-F7A0BE09EC0E}"/>
              </a:ext>
            </a:extLst>
          </p:cNvPr>
          <p:cNvSpPr txBox="1"/>
          <p:nvPr/>
        </p:nvSpPr>
        <p:spPr>
          <a:xfrm>
            <a:off x="3400862" y="444970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"For reading"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C0251-C5A3-E540-AF9F-F9544B9B68DF}"/>
              </a:ext>
            </a:extLst>
          </p:cNvPr>
          <p:cNvSpPr txBox="1"/>
          <p:nvPr/>
        </p:nvSpPr>
        <p:spPr>
          <a:xfrm>
            <a:off x="3428571" y="1202880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"IMPORTANT"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4961B-0973-8145-ACC0-230114FFCDEA}"/>
              </a:ext>
            </a:extLst>
          </p:cNvPr>
          <p:cNvSpPr/>
          <p:nvPr/>
        </p:nvSpPr>
        <p:spPr>
          <a:xfrm>
            <a:off x="8283243" y="1202880"/>
            <a:ext cx="744275" cy="461665"/>
          </a:xfrm>
          <a:prstGeom prst="rect">
            <a:avLst/>
          </a:prstGeom>
          <a:ln w="19050" cap="rnd"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81442"/>
                      <a:gd name="connsiteY0" fmla="*/ 0 h 1927631"/>
                      <a:gd name="connsiteX1" fmla="*/ 608677 w 4581442"/>
                      <a:gd name="connsiteY1" fmla="*/ 0 h 1927631"/>
                      <a:gd name="connsiteX2" fmla="*/ 1171540 w 4581442"/>
                      <a:gd name="connsiteY2" fmla="*/ 0 h 1927631"/>
                      <a:gd name="connsiteX3" fmla="*/ 1871846 w 4581442"/>
                      <a:gd name="connsiteY3" fmla="*/ 0 h 1927631"/>
                      <a:gd name="connsiteX4" fmla="*/ 2526338 w 4581442"/>
                      <a:gd name="connsiteY4" fmla="*/ 0 h 1927631"/>
                      <a:gd name="connsiteX5" fmla="*/ 3180830 w 4581442"/>
                      <a:gd name="connsiteY5" fmla="*/ 0 h 1927631"/>
                      <a:gd name="connsiteX6" fmla="*/ 3926950 w 4581442"/>
                      <a:gd name="connsiteY6" fmla="*/ 0 h 1927631"/>
                      <a:gd name="connsiteX7" fmla="*/ 4581442 w 4581442"/>
                      <a:gd name="connsiteY7" fmla="*/ 0 h 1927631"/>
                      <a:gd name="connsiteX8" fmla="*/ 4581442 w 4581442"/>
                      <a:gd name="connsiteY8" fmla="*/ 584715 h 1927631"/>
                      <a:gd name="connsiteX9" fmla="*/ 4581442 w 4581442"/>
                      <a:gd name="connsiteY9" fmla="*/ 1246535 h 1927631"/>
                      <a:gd name="connsiteX10" fmla="*/ 4581442 w 4581442"/>
                      <a:gd name="connsiteY10" fmla="*/ 1927631 h 1927631"/>
                      <a:gd name="connsiteX11" fmla="*/ 3881136 w 4581442"/>
                      <a:gd name="connsiteY11" fmla="*/ 1927631 h 1927631"/>
                      <a:gd name="connsiteX12" fmla="*/ 3180830 w 4581442"/>
                      <a:gd name="connsiteY12" fmla="*/ 1927631 h 1927631"/>
                      <a:gd name="connsiteX13" fmla="*/ 2434709 w 4581442"/>
                      <a:gd name="connsiteY13" fmla="*/ 1927631 h 1927631"/>
                      <a:gd name="connsiteX14" fmla="*/ 1826032 w 4581442"/>
                      <a:gd name="connsiteY14" fmla="*/ 1927631 h 1927631"/>
                      <a:gd name="connsiteX15" fmla="*/ 1079911 w 4581442"/>
                      <a:gd name="connsiteY15" fmla="*/ 1927631 h 1927631"/>
                      <a:gd name="connsiteX16" fmla="*/ 0 w 4581442"/>
                      <a:gd name="connsiteY16" fmla="*/ 1927631 h 1927631"/>
                      <a:gd name="connsiteX17" fmla="*/ 0 w 4581442"/>
                      <a:gd name="connsiteY17" fmla="*/ 1342916 h 1927631"/>
                      <a:gd name="connsiteX18" fmla="*/ 0 w 4581442"/>
                      <a:gd name="connsiteY18" fmla="*/ 681096 h 1927631"/>
                      <a:gd name="connsiteX19" fmla="*/ 0 w 4581442"/>
                      <a:gd name="connsiteY19" fmla="*/ 0 h 1927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581442" h="1927631" fill="none" extrusionOk="0">
                        <a:moveTo>
                          <a:pt x="0" y="0"/>
                        </a:moveTo>
                        <a:cubicBezTo>
                          <a:pt x="154227" y="-9561"/>
                          <a:pt x="371299" y="-60"/>
                          <a:pt x="608677" y="0"/>
                        </a:cubicBezTo>
                        <a:cubicBezTo>
                          <a:pt x="846055" y="60"/>
                          <a:pt x="1001089" y="10982"/>
                          <a:pt x="1171540" y="0"/>
                        </a:cubicBezTo>
                        <a:cubicBezTo>
                          <a:pt x="1341991" y="-10982"/>
                          <a:pt x="1670340" y="13178"/>
                          <a:pt x="1871846" y="0"/>
                        </a:cubicBezTo>
                        <a:cubicBezTo>
                          <a:pt x="2073352" y="-13178"/>
                          <a:pt x="2360531" y="32165"/>
                          <a:pt x="2526338" y="0"/>
                        </a:cubicBezTo>
                        <a:cubicBezTo>
                          <a:pt x="2692145" y="-32165"/>
                          <a:pt x="2922902" y="6191"/>
                          <a:pt x="3180830" y="0"/>
                        </a:cubicBezTo>
                        <a:cubicBezTo>
                          <a:pt x="3438758" y="-6191"/>
                          <a:pt x="3661546" y="-36601"/>
                          <a:pt x="3926950" y="0"/>
                        </a:cubicBezTo>
                        <a:cubicBezTo>
                          <a:pt x="4192354" y="36601"/>
                          <a:pt x="4361876" y="-21015"/>
                          <a:pt x="4581442" y="0"/>
                        </a:cubicBezTo>
                        <a:cubicBezTo>
                          <a:pt x="4594859" y="201055"/>
                          <a:pt x="4607779" y="296981"/>
                          <a:pt x="4581442" y="584715"/>
                        </a:cubicBezTo>
                        <a:cubicBezTo>
                          <a:pt x="4555105" y="872450"/>
                          <a:pt x="4548773" y="1029101"/>
                          <a:pt x="4581442" y="1246535"/>
                        </a:cubicBezTo>
                        <a:cubicBezTo>
                          <a:pt x="4614111" y="1463969"/>
                          <a:pt x="4561386" y="1687518"/>
                          <a:pt x="4581442" y="1927631"/>
                        </a:cubicBezTo>
                        <a:cubicBezTo>
                          <a:pt x="4405792" y="1961979"/>
                          <a:pt x="4163655" y="1908420"/>
                          <a:pt x="3881136" y="1927631"/>
                        </a:cubicBezTo>
                        <a:cubicBezTo>
                          <a:pt x="3598617" y="1946842"/>
                          <a:pt x="3496468" y="1956882"/>
                          <a:pt x="3180830" y="1927631"/>
                        </a:cubicBezTo>
                        <a:cubicBezTo>
                          <a:pt x="2865192" y="1898380"/>
                          <a:pt x="2740377" y="1898995"/>
                          <a:pt x="2434709" y="1927631"/>
                        </a:cubicBezTo>
                        <a:cubicBezTo>
                          <a:pt x="2129041" y="1956267"/>
                          <a:pt x="2014402" y="1947967"/>
                          <a:pt x="1826032" y="1927631"/>
                        </a:cubicBezTo>
                        <a:cubicBezTo>
                          <a:pt x="1637662" y="1907295"/>
                          <a:pt x="1328504" y="1903121"/>
                          <a:pt x="1079911" y="1927631"/>
                        </a:cubicBezTo>
                        <a:cubicBezTo>
                          <a:pt x="831318" y="1952141"/>
                          <a:pt x="348299" y="1891907"/>
                          <a:pt x="0" y="1927631"/>
                        </a:cubicBezTo>
                        <a:cubicBezTo>
                          <a:pt x="15710" y="1665231"/>
                          <a:pt x="-3182" y="1520057"/>
                          <a:pt x="0" y="1342916"/>
                        </a:cubicBezTo>
                        <a:cubicBezTo>
                          <a:pt x="3182" y="1165776"/>
                          <a:pt x="9596" y="911871"/>
                          <a:pt x="0" y="681096"/>
                        </a:cubicBezTo>
                        <a:cubicBezTo>
                          <a:pt x="-9596" y="450321"/>
                          <a:pt x="13370" y="277297"/>
                          <a:pt x="0" y="0"/>
                        </a:cubicBezTo>
                        <a:close/>
                      </a:path>
                      <a:path w="4581442" h="1927631" stroke="0" extrusionOk="0">
                        <a:moveTo>
                          <a:pt x="0" y="0"/>
                        </a:moveTo>
                        <a:cubicBezTo>
                          <a:pt x="136565" y="-2886"/>
                          <a:pt x="412816" y="-14335"/>
                          <a:pt x="608677" y="0"/>
                        </a:cubicBezTo>
                        <a:cubicBezTo>
                          <a:pt x="804538" y="14335"/>
                          <a:pt x="918275" y="16997"/>
                          <a:pt x="1125726" y="0"/>
                        </a:cubicBezTo>
                        <a:cubicBezTo>
                          <a:pt x="1333177" y="-16997"/>
                          <a:pt x="1616780" y="2503"/>
                          <a:pt x="1871846" y="0"/>
                        </a:cubicBezTo>
                        <a:cubicBezTo>
                          <a:pt x="2126912" y="-2503"/>
                          <a:pt x="2223393" y="7514"/>
                          <a:pt x="2480524" y="0"/>
                        </a:cubicBezTo>
                        <a:cubicBezTo>
                          <a:pt x="2737655" y="-7514"/>
                          <a:pt x="2857651" y="6901"/>
                          <a:pt x="3089201" y="0"/>
                        </a:cubicBezTo>
                        <a:cubicBezTo>
                          <a:pt x="3320751" y="-6901"/>
                          <a:pt x="3529282" y="-33159"/>
                          <a:pt x="3835321" y="0"/>
                        </a:cubicBezTo>
                        <a:cubicBezTo>
                          <a:pt x="4141360" y="33159"/>
                          <a:pt x="4429750" y="19423"/>
                          <a:pt x="4581442" y="0"/>
                        </a:cubicBezTo>
                        <a:cubicBezTo>
                          <a:pt x="4593217" y="253132"/>
                          <a:pt x="4606876" y="543863"/>
                          <a:pt x="4581442" y="681096"/>
                        </a:cubicBezTo>
                        <a:cubicBezTo>
                          <a:pt x="4556008" y="818329"/>
                          <a:pt x="4566391" y="1055178"/>
                          <a:pt x="4581442" y="1285087"/>
                        </a:cubicBezTo>
                        <a:cubicBezTo>
                          <a:pt x="4596493" y="1514996"/>
                          <a:pt x="4558389" y="1623995"/>
                          <a:pt x="4581442" y="1927631"/>
                        </a:cubicBezTo>
                        <a:cubicBezTo>
                          <a:pt x="4306108" y="1899616"/>
                          <a:pt x="4093724" y="1906801"/>
                          <a:pt x="3926950" y="1927631"/>
                        </a:cubicBezTo>
                        <a:cubicBezTo>
                          <a:pt x="3760176" y="1948461"/>
                          <a:pt x="3499776" y="1906345"/>
                          <a:pt x="3318273" y="1927631"/>
                        </a:cubicBezTo>
                        <a:cubicBezTo>
                          <a:pt x="3136770" y="1948917"/>
                          <a:pt x="2745083" y="1932766"/>
                          <a:pt x="2572152" y="1927631"/>
                        </a:cubicBezTo>
                        <a:cubicBezTo>
                          <a:pt x="2399221" y="1922496"/>
                          <a:pt x="1995378" y="1916056"/>
                          <a:pt x="1826032" y="1927631"/>
                        </a:cubicBezTo>
                        <a:cubicBezTo>
                          <a:pt x="1656686" y="1939206"/>
                          <a:pt x="1391761" y="1933792"/>
                          <a:pt x="1263169" y="1927631"/>
                        </a:cubicBezTo>
                        <a:cubicBezTo>
                          <a:pt x="1134577" y="1921470"/>
                          <a:pt x="837496" y="1918343"/>
                          <a:pt x="608677" y="1927631"/>
                        </a:cubicBezTo>
                        <a:cubicBezTo>
                          <a:pt x="379858" y="1936919"/>
                          <a:pt x="151199" y="1932699"/>
                          <a:pt x="0" y="1927631"/>
                        </a:cubicBezTo>
                        <a:cubicBezTo>
                          <a:pt x="1187" y="1608805"/>
                          <a:pt x="-14738" y="1493535"/>
                          <a:pt x="0" y="1285087"/>
                        </a:cubicBezTo>
                        <a:cubicBezTo>
                          <a:pt x="14738" y="1076639"/>
                          <a:pt x="-10803" y="805380"/>
                          <a:pt x="0" y="681096"/>
                        </a:cubicBezTo>
                        <a:cubicBezTo>
                          <a:pt x="10803" y="556812"/>
                          <a:pt x="21076" y="1900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FAEFE9-EF23-9F43-8D28-04207148292E}"/>
              </a:ext>
            </a:extLst>
          </p:cNvPr>
          <p:cNvSpPr/>
          <p:nvPr/>
        </p:nvSpPr>
        <p:spPr>
          <a:xfrm>
            <a:off x="8283242" y="4828036"/>
            <a:ext cx="3104703" cy="1131928"/>
          </a:xfrm>
          <a:prstGeom prst="rect">
            <a:avLst/>
          </a:prstGeom>
          <a:noFill/>
          <a:ln w="19050" cap="rnd">
            <a:solidFill>
              <a:schemeClr val="bg1">
                <a:lumMod val="7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234BC37-3F40-3A4F-AEBE-22326FC68E41}"/>
              </a:ext>
            </a:extLst>
          </p:cNvPr>
          <p:cNvSpPr/>
          <p:nvPr/>
        </p:nvSpPr>
        <p:spPr>
          <a:xfrm>
            <a:off x="8283243" y="1912103"/>
            <a:ext cx="3104702" cy="1210409"/>
          </a:xfrm>
          <a:prstGeom prst="roundRect">
            <a:avLst>
              <a:gd name="adj" fmla="val 9510"/>
            </a:avLst>
          </a:prstGeom>
          <a:solidFill>
            <a:schemeClr val="accent5"/>
          </a:solidFill>
          <a:ln w="19050" cap="rnd">
            <a:noFill/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81442"/>
                      <a:gd name="connsiteY0" fmla="*/ 0 h 1927631"/>
                      <a:gd name="connsiteX1" fmla="*/ 608677 w 4581442"/>
                      <a:gd name="connsiteY1" fmla="*/ 0 h 1927631"/>
                      <a:gd name="connsiteX2" fmla="*/ 1171540 w 4581442"/>
                      <a:gd name="connsiteY2" fmla="*/ 0 h 1927631"/>
                      <a:gd name="connsiteX3" fmla="*/ 1871846 w 4581442"/>
                      <a:gd name="connsiteY3" fmla="*/ 0 h 1927631"/>
                      <a:gd name="connsiteX4" fmla="*/ 2526338 w 4581442"/>
                      <a:gd name="connsiteY4" fmla="*/ 0 h 1927631"/>
                      <a:gd name="connsiteX5" fmla="*/ 3180830 w 4581442"/>
                      <a:gd name="connsiteY5" fmla="*/ 0 h 1927631"/>
                      <a:gd name="connsiteX6" fmla="*/ 3926950 w 4581442"/>
                      <a:gd name="connsiteY6" fmla="*/ 0 h 1927631"/>
                      <a:gd name="connsiteX7" fmla="*/ 4581442 w 4581442"/>
                      <a:gd name="connsiteY7" fmla="*/ 0 h 1927631"/>
                      <a:gd name="connsiteX8" fmla="*/ 4581442 w 4581442"/>
                      <a:gd name="connsiteY8" fmla="*/ 584715 h 1927631"/>
                      <a:gd name="connsiteX9" fmla="*/ 4581442 w 4581442"/>
                      <a:gd name="connsiteY9" fmla="*/ 1246535 h 1927631"/>
                      <a:gd name="connsiteX10" fmla="*/ 4581442 w 4581442"/>
                      <a:gd name="connsiteY10" fmla="*/ 1927631 h 1927631"/>
                      <a:gd name="connsiteX11" fmla="*/ 3881136 w 4581442"/>
                      <a:gd name="connsiteY11" fmla="*/ 1927631 h 1927631"/>
                      <a:gd name="connsiteX12" fmla="*/ 3180830 w 4581442"/>
                      <a:gd name="connsiteY12" fmla="*/ 1927631 h 1927631"/>
                      <a:gd name="connsiteX13" fmla="*/ 2434709 w 4581442"/>
                      <a:gd name="connsiteY13" fmla="*/ 1927631 h 1927631"/>
                      <a:gd name="connsiteX14" fmla="*/ 1826032 w 4581442"/>
                      <a:gd name="connsiteY14" fmla="*/ 1927631 h 1927631"/>
                      <a:gd name="connsiteX15" fmla="*/ 1079911 w 4581442"/>
                      <a:gd name="connsiteY15" fmla="*/ 1927631 h 1927631"/>
                      <a:gd name="connsiteX16" fmla="*/ 0 w 4581442"/>
                      <a:gd name="connsiteY16" fmla="*/ 1927631 h 1927631"/>
                      <a:gd name="connsiteX17" fmla="*/ 0 w 4581442"/>
                      <a:gd name="connsiteY17" fmla="*/ 1342916 h 1927631"/>
                      <a:gd name="connsiteX18" fmla="*/ 0 w 4581442"/>
                      <a:gd name="connsiteY18" fmla="*/ 681096 h 1927631"/>
                      <a:gd name="connsiteX19" fmla="*/ 0 w 4581442"/>
                      <a:gd name="connsiteY19" fmla="*/ 0 h 1927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581442" h="1927631" fill="none" extrusionOk="0">
                        <a:moveTo>
                          <a:pt x="0" y="0"/>
                        </a:moveTo>
                        <a:cubicBezTo>
                          <a:pt x="154227" y="-9561"/>
                          <a:pt x="371299" y="-60"/>
                          <a:pt x="608677" y="0"/>
                        </a:cubicBezTo>
                        <a:cubicBezTo>
                          <a:pt x="846055" y="60"/>
                          <a:pt x="1001089" y="10982"/>
                          <a:pt x="1171540" y="0"/>
                        </a:cubicBezTo>
                        <a:cubicBezTo>
                          <a:pt x="1341991" y="-10982"/>
                          <a:pt x="1670340" y="13178"/>
                          <a:pt x="1871846" y="0"/>
                        </a:cubicBezTo>
                        <a:cubicBezTo>
                          <a:pt x="2073352" y="-13178"/>
                          <a:pt x="2360531" y="32165"/>
                          <a:pt x="2526338" y="0"/>
                        </a:cubicBezTo>
                        <a:cubicBezTo>
                          <a:pt x="2692145" y="-32165"/>
                          <a:pt x="2922902" y="6191"/>
                          <a:pt x="3180830" y="0"/>
                        </a:cubicBezTo>
                        <a:cubicBezTo>
                          <a:pt x="3438758" y="-6191"/>
                          <a:pt x="3661546" y="-36601"/>
                          <a:pt x="3926950" y="0"/>
                        </a:cubicBezTo>
                        <a:cubicBezTo>
                          <a:pt x="4192354" y="36601"/>
                          <a:pt x="4361876" y="-21015"/>
                          <a:pt x="4581442" y="0"/>
                        </a:cubicBezTo>
                        <a:cubicBezTo>
                          <a:pt x="4594859" y="201055"/>
                          <a:pt x="4607779" y="296981"/>
                          <a:pt x="4581442" y="584715"/>
                        </a:cubicBezTo>
                        <a:cubicBezTo>
                          <a:pt x="4555105" y="872450"/>
                          <a:pt x="4548773" y="1029101"/>
                          <a:pt x="4581442" y="1246535"/>
                        </a:cubicBezTo>
                        <a:cubicBezTo>
                          <a:pt x="4614111" y="1463969"/>
                          <a:pt x="4561386" y="1687518"/>
                          <a:pt x="4581442" y="1927631"/>
                        </a:cubicBezTo>
                        <a:cubicBezTo>
                          <a:pt x="4405792" y="1961979"/>
                          <a:pt x="4163655" y="1908420"/>
                          <a:pt x="3881136" y="1927631"/>
                        </a:cubicBezTo>
                        <a:cubicBezTo>
                          <a:pt x="3598617" y="1946842"/>
                          <a:pt x="3496468" y="1956882"/>
                          <a:pt x="3180830" y="1927631"/>
                        </a:cubicBezTo>
                        <a:cubicBezTo>
                          <a:pt x="2865192" y="1898380"/>
                          <a:pt x="2740377" y="1898995"/>
                          <a:pt x="2434709" y="1927631"/>
                        </a:cubicBezTo>
                        <a:cubicBezTo>
                          <a:pt x="2129041" y="1956267"/>
                          <a:pt x="2014402" y="1947967"/>
                          <a:pt x="1826032" y="1927631"/>
                        </a:cubicBezTo>
                        <a:cubicBezTo>
                          <a:pt x="1637662" y="1907295"/>
                          <a:pt x="1328504" y="1903121"/>
                          <a:pt x="1079911" y="1927631"/>
                        </a:cubicBezTo>
                        <a:cubicBezTo>
                          <a:pt x="831318" y="1952141"/>
                          <a:pt x="348299" y="1891907"/>
                          <a:pt x="0" y="1927631"/>
                        </a:cubicBezTo>
                        <a:cubicBezTo>
                          <a:pt x="15710" y="1665231"/>
                          <a:pt x="-3182" y="1520057"/>
                          <a:pt x="0" y="1342916"/>
                        </a:cubicBezTo>
                        <a:cubicBezTo>
                          <a:pt x="3182" y="1165776"/>
                          <a:pt x="9596" y="911871"/>
                          <a:pt x="0" y="681096"/>
                        </a:cubicBezTo>
                        <a:cubicBezTo>
                          <a:pt x="-9596" y="450321"/>
                          <a:pt x="13370" y="277297"/>
                          <a:pt x="0" y="0"/>
                        </a:cubicBezTo>
                        <a:close/>
                      </a:path>
                      <a:path w="4581442" h="1927631" stroke="0" extrusionOk="0">
                        <a:moveTo>
                          <a:pt x="0" y="0"/>
                        </a:moveTo>
                        <a:cubicBezTo>
                          <a:pt x="136565" y="-2886"/>
                          <a:pt x="412816" y="-14335"/>
                          <a:pt x="608677" y="0"/>
                        </a:cubicBezTo>
                        <a:cubicBezTo>
                          <a:pt x="804538" y="14335"/>
                          <a:pt x="918275" y="16997"/>
                          <a:pt x="1125726" y="0"/>
                        </a:cubicBezTo>
                        <a:cubicBezTo>
                          <a:pt x="1333177" y="-16997"/>
                          <a:pt x="1616780" y="2503"/>
                          <a:pt x="1871846" y="0"/>
                        </a:cubicBezTo>
                        <a:cubicBezTo>
                          <a:pt x="2126912" y="-2503"/>
                          <a:pt x="2223393" y="7514"/>
                          <a:pt x="2480524" y="0"/>
                        </a:cubicBezTo>
                        <a:cubicBezTo>
                          <a:pt x="2737655" y="-7514"/>
                          <a:pt x="2857651" y="6901"/>
                          <a:pt x="3089201" y="0"/>
                        </a:cubicBezTo>
                        <a:cubicBezTo>
                          <a:pt x="3320751" y="-6901"/>
                          <a:pt x="3529282" y="-33159"/>
                          <a:pt x="3835321" y="0"/>
                        </a:cubicBezTo>
                        <a:cubicBezTo>
                          <a:pt x="4141360" y="33159"/>
                          <a:pt x="4429750" y="19423"/>
                          <a:pt x="4581442" y="0"/>
                        </a:cubicBezTo>
                        <a:cubicBezTo>
                          <a:pt x="4593217" y="253132"/>
                          <a:pt x="4606876" y="543863"/>
                          <a:pt x="4581442" y="681096"/>
                        </a:cubicBezTo>
                        <a:cubicBezTo>
                          <a:pt x="4556008" y="818329"/>
                          <a:pt x="4566391" y="1055178"/>
                          <a:pt x="4581442" y="1285087"/>
                        </a:cubicBezTo>
                        <a:cubicBezTo>
                          <a:pt x="4596493" y="1514996"/>
                          <a:pt x="4558389" y="1623995"/>
                          <a:pt x="4581442" y="1927631"/>
                        </a:cubicBezTo>
                        <a:cubicBezTo>
                          <a:pt x="4306108" y="1899616"/>
                          <a:pt x="4093724" y="1906801"/>
                          <a:pt x="3926950" y="1927631"/>
                        </a:cubicBezTo>
                        <a:cubicBezTo>
                          <a:pt x="3760176" y="1948461"/>
                          <a:pt x="3499776" y="1906345"/>
                          <a:pt x="3318273" y="1927631"/>
                        </a:cubicBezTo>
                        <a:cubicBezTo>
                          <a:pt x="3136770" y="1948917"/>
                          <a:pt x="2745083" y="1932766"/>
                          <a:pt x="2572152" y="1927631"/>
                        </a:cubicBezTo>
                        <a:cubicBezTo>
                          <a:pt x="2399221" y="1922496"/>
                          <a:pt x="1995378" y="1916056"/>
                          <a:pt x="1826032" y="1927631"/>
                        </a:cubicBezTo>
                        <a:cubicBezTo>
                          <a:pt x="1656686" y="1939206"/>
                          <a:pt x="1391761" y="1933792"/>
                          <a:pt x="1263169" y="1927631"/>
                        </a:cubicBezTo>
                        <a:cubicBezTo>
                          <a:pt x="1134577" y="1921470"/>
                          <a:pt x="837496" y="1918343"/>
                          <a:pt x="608677" y="1927631"/>
                        </a:cubicBezTo>
                        <a:cubicBezTo>
                          <a:pt x="379858" y="1936919"/>
                          <a:pt x="151199" y="1932699"/>
                          <a:pt x="0" y="1927631"/>
                        </a:cubicBezTo>
                        <a:cubicBezTo>
                          <a:pt x="1187" y="1608805"/>
                          <a:pt x="-14738" y="1493535"/>
                          <a:pt x="0" y="1285087"/>
                        </a:cubicBezTo>
                        <a:cubicBezTo>
                          <a:pt x="14738" y="1076639"/>
                          <a:pt x="-10803" y="805380"/>
                          <a:pt x="0" y="681096"/>
                        </a:cubicBezTo>
                        <a:cubicBezTo>
                          <a:pt x="10803" y="556812"/>
                          <a:pt x="21076" y="1900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992389-0D45-F342-8E60-1361B712EF89}"/>
              </a:ext>
            </a:extLst>
          </p:cNvPr>
          <p:cNvSpPr txBox="1"/>
          <p:nvPr/>
        </p:nvSpPr>
        <p:spPr>
          <a:xfrm>
            <a:off x="3428571" y="390857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"03/10"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791E67-6417-544F-9E1C-9A3B33C00C8F}"/>
              </a:ext>
            </a:extLst>
          </p:cNvPr>
          <p:cNvSpPr txBox="1"/>
          <p:nvPr/>
        </p:nvSpPr>
        <p:spPr>
          <a:xfrm>
            <a:off x="3428571" y="336743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"RESEARCH"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87B532-9D26-AE4F-94A8-881BBDC4C53C}"/>
              </a:ext>
            </a:extLst>
          </p:cNvPr>
          <p:cNvSpPr txBox="1"/>
          <p:nvPr/>
        </p:nvSpPr>
        <p:spPr>
          <a:xfrm>
            <a:off x="3428571" y="1744018"/>
            <a:ext cx="154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"ANALYSIS"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49058-CBEA-C94D-8698-8818B58A4F01}"/>
              </a:ext>
            </a:extLst>
          </p:cNvPr>
          <p:cNvSpPr/>
          <p:nvPr/>
        </p:nvSpPr>
        <p:spPr>
          <a:xfrm>
            <a:off x="883187" y="4922524"/>
            <a:ext cx="429498" cy="429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D710C6-54D4-7F47-94C8-0BC3F186A775}"/>
              </a:ext>
            </a:extLst>
          </p:cNvPr>
          <p:cNvSpPr/>
          <p:nvPr/>
        </p:nvSpPr>
        <p:spPr>
          <a:xfrm>
            <a:off x="1394900" y="4918683"/>
            <a:ext cx="429498" cy="4294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B11207-A8D5-6E4F-93A8-2D98FAE87E42}"/>
              </a:ext>
            </a:extLst>
          </p:cNvPr>
          <p:cNvSpPr/>
          <p:nvPr/>
        </p:nvSpPr>
        <p:spPr>
          <a:xfrm>
            <a:off x="883187" y="4341514"/>
            <a:ext cx="429498" cy="4294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263F79-5A08-CB4A-A645-065E97BD8F53}"/>
              </a:ext>
            </a:extLst>
          </p:cNvPr>
          <p:cNvSpPr/>
          <p:nvPr/>
        </p:nvSpPr>
        <p:spPr>
          <a:xfrm>
            <a:off x="1394900" y="4341514"/>
            <a:ext cx="429498" cy="429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24B5A5-C1C8-2A46-A21C-1986D0C64A71}"/>
              </a:ext>
            </a:extLst>
          </p:cNvPr>
          <p:cNvSpPr/>
          <p:nvPr/>
        </p:nvSpPr>
        <p:spPr>
          <a:xfrm>
            <a:off x="1906614" y="4918683"/>
            <a:ext cx="429498" cy="42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CC93AE-F0C4-874F-8191-7B1CA015684D}"/>
              </a:ext>
            </a:extLst>
          </p:cNvPr>
          <p:cNvSpPr/>
          <p:nvPr/>
        </p:nvSpPr>
        <p:spPr>
          <a:xfrm>
            <a:off x="2418328" y="4918682"/>
            <a:ext cx="429498" cy="429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6635A-2B0F-934C-88AC-61C87B4D74C2}"/>
              </a:ext>
            </a:extLst>
          </p:cNvPr>
          <p:cNvSpPr/>
          <p:nvPr/>
        </p:nvSpPr>
        <p:spPr>
          <a:xfrm>
            <a:off x="883187" y="5530465"/>
            <a:ext cx="429498" cy="429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AE2EE29-AE5A-894E-8CFD-A861E06D38F8}"/>
              </a:ext>
            </a:extLst>
          </p:cNvPr>
          <p:cNvSpPr/>
          <p:nvPr/>
        </p:nvSpPr>
        <p:spPr>
          <a:xfrm>
            <a:off x="1394901" y="5530465"/>
            <a:ext cx="429498" cy="429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2A1B36-E5FA-3F47-9AF8-591F3386A93A}"/>
              </a:ext>
            </a:extLst>
          </p:cNvPr>
          <p:cNvSpPr/>
          <p:nvPr/>
        </p:nvSpPr>
        <p:spPr>
          <a:xfrm>
            <a:off x="1906614" y="5530465"/>
            <a:ext cx="429498" cy="429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B088DAF-8B81-7748-8D92-C561F7D25451}"/>
              </a:ext>
            </a:extLst>
          </p:cNvPr>
          <p:cNvSpPr/>
          <p:nvPr/>
        </p:nvSpPr>
        <p:spPr>
          <a:xfrm>
            <a:off x="2418328" y="5530465"/>
            <a:ext cx="429498" cy="429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D97B1B7-BB8A-8D40-8130-654BC4E5148B}"/>
              </a:ext>
            </a:extLst>
          </p:cNvPr>
          <p:cNvSpPr/>
          <p:nvPr/>
        </p:nvSpPr>
        <p:spPr>
          <a:xfrm>
            <a:off x="9178393" y="1202880"/>
            <a:ext cx="744275" cy="240910"/>
          </a:xfrm>
          <a:prstGeom prst="rect">
            <a:avLst/>
          </a:prstGeom>
          <a:solidFill>
            <a:schemeClr val="accent4"/>
          </a:solidFill>
          <a:ln w="19050" cap="rnd">
            <a:solidFill>
              <a:schemeClr val="accent4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81442"/>
                      <a:gd name="connsiteY0" fmla="*/ 0 h 1927631"/>
                      <a:gd name="connsiteX1" fmla="*/ 608677 w 4581442"/>
                      <a:gd name="connsiteY1" fmla="*/ 0 h 1927631"/>
                      <a:gd name="connsiteX2" fmla="*/ 1171540 w 4581442"/>
                      <a:gd name="connsiteY2" fmla="*/ 0 h 1927631"/>
                      <a:gd name="connsiteX3" fmla="*/ 1871846 w 4581442"/>
                      <a:gd name="connsiteY3" fmla="*/ 0 h 1927631"/>
                      <a:gd name="connsiteX4" fmla="*/ 2526338 w 4581442"/>
                      <a:gd name="connsiteY4" fmla="*/ 0 h 1927631"/>
                      <a:gd name="connsiteX5" fmla="*/ 3180830 w 4581442"/>
                      <a:gd name="connsiteY5" fmla="*/ 0 h 1927631"/>
                      <a:gd name="connsiteX6" fmla="*/ 3926950 w 4581442"/>
                      <a:gd name="connsiteY6" fmla="*/ 0 h 1927631"/>
                      <a:gd name="connsiteX7" fmla="*/ 4581442 w 4581442"/>
                      <a:gd name="connsiteY7" fmla="*/ 0 h 1927631"/>
                      <a:gd name="connsiteX8" fmla="*/ 4581442 w 4581442"/>
                      <a:gd name="connsiteY8" fmla="*/ 584715 h 1927631"/>
                      <a:gd name="connsiteX9" fmla="*/ 4581442 w 4581442"/>
                      <a:gd name="connsiteY9" fmla="*/ 1246535 h 1927631"/>
                      <a:gd name="connsiteX10" fmla="*/ 4581442 w 4581442"/>
                      <a:gd name="connsiteY10" fmla="*/ 1927631 h 1927631"/>
                      <a:gd name="connsiteX11" fmla="*/ 3881136 w 4581442"/>
                      <a:gd name="connsiteY11" fmla="*/ 1927631 h 1927631"/>
                      <a:gd name="connsiteX12" fmla="*/ 3180830 w 4581442"/>
                      <a:gd name="connsiteY12" fmla="*/ 1927631 h 1927631"/>
                      <a:gd name="connsiteX13" fmla="*/ 2434709 w 4581442"/>
                      <a:gd name="connsiteY13" fmla="*/ 1927631 h 1927631"/>
                      <a:gd name="connsiteX14" fmla="*/ 1826032 w 4581442"/>
                      <a:gd name="connsiteY14" fmla="*/ 1927631 h 1927631"/>
                      <a:gd name="connsiteX15" fmla="*/ 1079911 w 4581442"/>
                      <a:gd name="connsiteY15" fmla="*/ 1927631 h 1927631"/>
                      <a:gd name="connsiteX16" fmla="*/ 0 w 4581442"/>
                      <a:gd name="connsiteY16" fmla="*/ 1927631 h 1927631"/>
                      <a:gd name="connsiteX17" fmla="*/ 0 w 4581442"/>
                      <a:gd name="connsiteY17" fmla="*/ 1342916 h 1927631"/>
                      <a:gd name="connsiteX18" fmla="*/ 0 w 4581442"/>
                      <a:gd name="connsiteY18" fmla="*/ 681096 h 1927631"/>
                      <a:gd name="connsiteX19" fmla="*/ 0 w 4581442"/>
                      <a:gd name="connsiteY19" fmla="*/ 0 h 1927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581442" h="1927631" fill="none" extrusionOk="0">
                        <a:moveTo>
                          <a:pt x="0" y="0"/>
                        </a:moveTo>
                        <a:cubicBezTo>
                          <a:pt x="154227" y="-9561"/>
                          <a:pt x="371299" y="-60"/>
                          <a:pt x="608677" y="0"/>
                        </a:cubicBezTo>
                        <a:cubicBezTo>
                          <a:pt x="846055" y="60"/>
                          <a:pt x="1001089" y="10982"/>
                          <a:pt x="1171540" y="0"/>
                        </a:cubicBezTo>
                        <a:cubicBezTo>
                          <a:pt x="1341991" y="-10982"/>
                          <a:pt x="1670340" y="13178"/>
                          <a:pt x="1871846" y="0"/>
                        </a:cubicBezTo>
                        <a:cubicBezTo>
                          <a:pt x="2073352" y="-13178"/>
                          <a:pt x="2360531" y="32165"/>
                          <a:pt x="2526338" y="0"/>
                        </a:cubicBezTo>
                        <a:cubicBezTo>
                          <a:pt x="2692145" y="-32165"/>
                          <a:pt x="2922902" y="6191"/>
                          <a:pt x="3180830" y="0"/>
                        </a:cubicBezTo>
                        <a:cubicBezTo>
                          <a:pt x="3438758" y="-6191"/>
                          <a:pt x="3661546" y="-36601"/>
                          <a:pt x="3926950" y="0"/>
                        </a:cubicBezTo>
                        <a:cubicBezTo>
                          <a:pt x="4192354" y="36601"/>
                          <a:pt x="4361876" y="-21015"/>
                          <a:pt x="4581442" y="0"/>
                        </a:cubicBezTo>
                        <a:cubicBezTo>
                          <a:pt x="4594859" y="201055"/>
                          <a:pt x="4607779" y="296981"/>
                          <a:pt x="4581442" y="584715"/>
                        </a:cubicBezTo>
                        <a:cubicBezTo>
                          <a:pt x="4555105" y="872450"/>
                          <a:pt x="4548773" y="1029101"/>
                          <a:pt x="4581442" y="1246535"/>
                        </a:cubicBezTo>
                        <a:cubicBezTo>
                          <a:pt x="4614111" y="1463969"/>
                          <a:pt x="4561386" y="1687518"/>
                          <a:pt x="4581442" y="1927631"/>
                        </a:cubicBezTo>
                        <a:cubicBezTo>
                          <a:pt x="4405792" y="1961979"/>
                          <a:pt x="4163655" y="1908420"/>
                          <a:pt x="3881136" y="1927631"/>
                        </a:cubicBezTo>
                        <a:cubicBezTo>
                          <a:pt x="3598617" y="1946842"/>
                          <a:pt x="3496468" y="1956882"/>
                          <a:pt x="3180830" y="1927631"/>
                        </a:cubicBezTo>
                        <a:cubicBezTo>
                          <a:pt x="2865192" y="1898380"/>
                          <a:pt x="2740377" y="1898995"/>
                          <a:pt x="2434709" y="1927631"/>
                        </a:cubicBezTo>
                        <a:cubicBezTo>
                          <a:pt x="2129041" y="1956267"/>
                          <a:pt x="2014402" y="1947967"/>
                          <a:pt x="1826032" y="1927631"/>
                        </a:cubicBezTo>
                        <a:cubicBezTo>
                          <a:pt x="1637662" y="1907295"/>
                          <a:pt x="1328504" y="1903121"/>
                          <a:pt x="1079911" y="1927631"/>
                        </a:cubicBezTo>
                        <a:cubicBezTo>
                          <a:pt x="831318" y="1952141"/>
                          <a:pt x="348299" y="1891907"/>
                          <a:pt x="0" y="1927631"/>
                        </a:cubicBezTo>
                        <a:cubicBezTo>
                          <a:pt x="15710" y="1665231"/>
                          <a:pt x="-3182" y="1520057"/>
                          <a:pt x="0" y="1342916"/>
                        </a:cubicBezTo>
                        <a:cubicBezTo>
                          <a:pt x="3182" y="1165776"/>
                          <a:pt x="9596" y="911871"/>
                          <a:pt x="0" y="681096"/>
                        </a:cubicBezTo>
                        <a:cubicBezTo>
                          <a:pt x="-9596" y="450321"/>
                          <a:pt x="13370" y="277297"/>
                          <a:pt x="0" y="0"/>
                        </a:cubicBezTo>
                        <a:close/>
                      </a:path>
                      <a:path w="4581442" h="1927631" stroke="0" extrusionOk="0">
                        <a:moveTo>
                          <a:pt x="0" y="0"/>
                        </a:moveTo>
                        <a:cubicBezTo>
                          <a:pt x="136565" y="-2886"/>
                          <a:pt x="412816" y="-14335"/>
                          <a:pt x="608677" y="0"/>
                        </a:cubicBezTo>
                        <a:cubicBezTo>
                          <a:pt x="804538" y="14335"/>
                          <a:pt x="918275" y="16997"/>
                          <a:pt x="1125726" y="0"/>
                        </a:cubicBezTo>
                        <a:cubicBezTo>
                          <a:pt x="1333177" y="-16997"/>
                          <a:pt x="1616780" y="2503"/>
                          <a:pt x="1871846" y="0"/>
                        </a:cubicBezTo>
                        <a:cubicBezTo>
                          <a:pt x="2126912" y="-2503"/>
                          <a:pt x="2223393" y="7514"/>
                          <a:pt x="2480524" y="0"/>
                        </a:cubicBezTo>
                        <a:cubicBezTo>
                          <a:pt x="2737655" y="-7514"/>
                          <a:pt x="2857651" y="6901"/>
                          <a:pt x="3089201" y="0"/>
                        </a:cubicBezTo>
                        <a:cubicBezTo>
                          <a:pt x="3320751" y="-6901"/>
                          <a:pt x="3529282" y="-33159"/>
                          <a:pt x="3835321" y="0"/>
                        </a:cubicBezTo>
                        <a:cubicBezTo>
                          <a:pt x="4141360" y="33159"/>
                          <a:pt x="4429750" y="19423"/>
                          <a:pt x="4581442" y="0"/>
                        </a:cubicBezTo>
                        <a:cubicBezTo>
                          <a:pt x="4593217" y="253132"/>
                          <a:pt x="4606876" y="543863"/>
                          <a:pt x="4581442" y="681096"/>
                        </a:cubicBezTo>
                        <a:cubicBezTo>
                          <a:pt x="4556008" y="818329"/>
                          <a:pt x="4566391" y="1055178"/>
                          <a:pt x="4581442" y="1285087"/>
                        </a:cubicBezTo>
                        <a:cubicBezTo>
                          <a:pt x="4596493" y="1514996"/>
                          <a:pt x="4558389" y="1623995"/>
                          <a:pt x="4581442" y="1927631"/>
                        </a:cubicBezTo>
                        <a:cubicBezTo>
                          <a:pt x="4306108" y="1899616"/>
                          <a:pt x="4093724" y="1906801"/>
                          <a:pt x="3926950" y="1927631"/>
                        </a:cubicBezTo>
                        <a:cubicBezTo>
                          <a:pt x="3760176" y="1948461"/>
                          <a:pt x="3499776" y="1906345"/>
                          <a:pt x="3318273" y="1927631"/>
                        </a:cubicBezTo>
                        <a:cubicBezTo>
                          <a:pt x="3136770" y="1948917"/>
                          <a:pt x="2745083" y="1932766"/>
                          <a:pt x="2572152" y="1927631"/>
                        </a:cubicBezTo>
                        <a:cubicBezTo>
                          <a:pt x="2399221" y="1922496"/>
                          <a:pt x="1995378" y="1916056"/>
                          <a:pt x="1826032" y="1927631"/>
                        </a:cubicBezTo>
                        <a:cubicBezTo>
                          <a:pt x="1656686" y="1939206"/>
                          <a:pt x="1391761" y="1933792"/>
                          <a:pt x="1263169" y="1927631"/>
                        </a:cubicBezTo>
                        <a:cubicBezTo>
                          <a:pt x="1134577" y="1921470"/>
                          <a:pt x="837496" y="1918343"/>
                          <a:pt x="608677" y="1927631"/>
                        </a:cubicBezTo>
                        <a:cubicBezTo>
                          <a:pt x="379858" y="1936919"/>
                          <a:pt x="151199" y="1932699"/>
                          <a:pt x="0" y="1927631"/>
                        </a:cubicBezTo>
                        <a:cubicBezTo>
                          <a:pt x="1187" y="1608805"/>
                          <a:pt x="-14738" y="1493535"/>
                          <a:pt x="0" y="1285087"/>
                        </a:cubicBezTo>
                        <a:cubicBezTo>
                          <a:pt x="14738" y="1076639"/>
                          <a:pt x="-10803" y="805380"/>
                          <a:pt x="0" y="681096"/>
                        </a:cubicBezTo>
                        <a:cubicBezTo>
                          <a:pt x="10803" y="556812"/>
                          <a:pt x="21076" y="1900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566D714-B88A-8343-9069-381CC3A401ED}"/>
              </a:ext>
            </a:extLst>
          </p:cNvPr>
          <p:cNvSpPr/>
          <p:nvPr/>
        </p:nvSpPr>
        <p:spPr>
          <a:xfrm>
            <a:off x="8283242" y="3370069"/>
            <a:ext cx="3104702" cy="1210409"/>
          </a:xfrm>
          <a:prstGeom prst="roundRect">
            <a:avLst>
              <a:gd name="adj" fmla="val 9510"/>
            </a:avLst>
          </a:prstGeom>
          <a:solidFill>
            <a:schemeClr val="tx2"/>
          </a:solidFill>
          <a:ln w="19050" cap="rnd">
            <a:noFill/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81442"/>
                      <a:gd name="connsiteY0" fmla="*/ 0 h 1927631"/>
                      <a:gd name="connsiteX1" fmla="*/ 608677 w 4581442"/>
                      <a:gd name="connsiteY1" fmla="*/ 0 h 1927631"/>
                      <a:gd name="connsiteX2" fmla="*/ 1171540 w 4581442"/>
                      <a:gd name="connsiteY2" fmla="*/ 0 h 1927631"/>
                      <a:gd name="connsiteX3" fmla="*/ 1871846 w 4581442"/>
                      <a:gd name="connsiteY3" fmla="*/ 0 h 1927631"/>
                      <a:gd name="connsiteX4" fmla="*/ 2526338 w 4581442"/>
                      <a:gd name="connsiteY4" fmla="*/ 0 h 1927631"/>
                      <a:gd name="connsiteX5" fmla="*/ 3180830 w 4581442"/>
                      <a:gd name="connsiteY5" fmla="*/ 0 h 1927631"/>
                      <a:gd name="connsiteX6" fmla="*/ 3926950 w 4581442"/>
                      <a:gd name="connsiteY6" fmla="*/ 0 h 1927631"/>
                      <a:gd name="connsiteX7" fmla="*/ 4581442 w 4581442"/>
                      <a:gd name="connsiteY7" fmla="*/ 0 h 1927631"/>
                      <a:gd name="connsiteX8" fmla="*/ 4581442 w 4581442"/>
                      <a:gd name="connsiteY8" fmla="*/ 584715 h 1927631"/>
                      <a:gd name="connsiteX9" fmla="*/ 4581442 w 4581442"/>
                      <a:gd name="connsiteY9" fmla="*/ 1246535 h 1927631"/>
                      <a:gd name="connsiteX10" fmla="*/ 4581442 w 4581442"/>
                      <a:gd name="connsiteY10" fmla="*/ 1927631 h 1927631"/>
                      <a:gd name="connsiteX11" fmla="*/ 3881136 w 4581442"/>
                      <a:gd name="connsiteY11" fmla="*/ 1927631 h 1927631"/>
                      <a:gd name="connsiteX12" fmla="*/ 3180830 w 4581442"/>
                      <a:gd name="connsiteY12" fmla="*/ 1927631 h 1927631"/>
                      <a:gd name="connsiteX13" fmla="*/ 2434709 w 4581442"/>
                      <a:gd name="connsiteY13" fmla="*/ 1927631 h 1927631"/>
                      <a:gd name="connsiteX14" fmla="*/ 1826032 w 4581442"/>
                      <a:gd name="connsiteY14" fmla="*/ 1927631 h 1927631"/>
                      <a:gd name="connsiteX15" fmla="*/ 1079911 w 4581442"/>
                      <a:gd name="connsiteY15" fmla="*/ 1927631 h 1927631"/>
                      <a:gd name="connsiteX16" fmla="*/ 0 w 4581442"/>
                      <a:gd name="connsiteY16" fmla="*/ 1927631 h 1927631"/>
                      <a:gd name="connsiteX17" fmla="*/ 0 w 4581442"/>
                      <a:gd name="connsiteY17" fmla="*/ 1342916 h 1927631"/>
                      <a:gd name="connsiteX18" fmla="*/ 0 w 4581442"/>
                      <a:gd name="connsiteY18" fmla="*/ 681096 h 1927631"/>
                      <a:gd name="connsiteX19" fmla="*/ 0 w 4581442"/>
                      <a:gd name="connsiteY19" fmla="*/ 0 h 1927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581442" h="1927631" fill="none" extrusionOk="0">
                        <a:moveTo>
                          <a:pt x="0" y="0"/>
                        </a:moveTo>
                        <a:cubicBezTo>
                          <a:pt x="154227" y="-9561"/>
                          <a:pt x="371299" y="-60"/>
                          <a:pt x="608677" y="0"/>
                        </a:cubicBezTo>
                        <a:cubicBezTo>
                          <a:pt x="846055" y="60"/>
                          <a:pt x="1001089" y="10982"/>
                          <a:pt x="1171540" y="0"/>
                        </a:cubicBezTo>
                        <a:cubicBezTo>
                          <a:pt x="1341991" y="-10982"/>
                          <a:pt x="1670340" y="13178"/>
                          <a:pt x="1871846" y="0"/>
                        </a:cubicBezTo>
                        <a:cubicBezTo>
                          <a:pt x="2073352" y="-13178"/>
                          <a:pt x="2360531" y="32165"/>
                          <a:pt x="2526338" y="0"/>
                        </a:cubicBezTo>
                        <a:cubicBezTo>
                          <a:pt x="2692145" y="-32165"/>
                          <a:pt x="2922902" y="6191"/>
                          <a:pt x="3180830" y="0"/>
                        </a:cubicBezTo>
                        <a:cubicBezTo>
                          <a:pt x="3438758" y="-6191"/>
                          <a:pt x="3661546" y="-36601"/>
                          <a:pt x="3926950" y="0"/>
                        </a:cubicBezTo>
                        <a:cubicBezTo>
                          <a:pt x="4192354" y="36601"/>
                          <a:pt x="4361876" y="-21015"/>
                          <a:pt x="4581442" y="0"/>
                        </a:cubicBezTo>
                        <a:cubicBezTo>
                          <a:pt x="4594859" y="201055"/>
                          <a:pt x="4607779" y="296981"/>
                          <a:pt x="4581442" y="584715"/>
                        </a:cubicBezTo>
                        <a:cubicBezTo>
                          <a:pt x="4555105" y="872450"/>
                          <a:pt x="4548773" y="1029101"/>
                          <a:pt x="4581442" y="1246535"/>
                        </a:cubicBezTo>
                        <a:cubicBezTo>
                          <a:pt x="4614111" y="1463969"/>
                          <a:pt x="4561386" y="1687518"/>
                          <a:pt x="4581442" y="1927631"/>
                        </a:cubicBezTo>
                        <a:cubicBezTo>
                          <a:pt x="4405792" y="1961979"/>
                          <a:pt x="4163655" y="1908420"/>
                          <a:pt x="3881136" y="1927631"/>
                        </a:cubicBezTo>
                        <a:cubicBezTo>
                          <a:pt x="3598617" y="1946842"/>
                          <a:pt x="3496468" y="1956882"/>
                          <a:pt x="3180830" y="1927631"/>
                        </a:cubicBezTo>
                        <a:cubicBezTo>
                          <a:pt x="2865192" y="1898380"/>
                          <a:pt x="2740377" y="1898995"/>
                          <a:pt x="2434709" y="1927631"/>
                        </a:cubicBezTo>
                        <a:cubicBezTo>
                          <a:pt x="2129041" y="1956267"/>
                          <a:pt x="2014402" y="1947967"/>
                          <a:pt x="1826032" y="1927631"/>
                        </a:cubicBezTo>
                        <a:cubicBezTo>
                          <a:pt x="1637662" y="1907295"/>
                          <a:pt x="1328504" y="1903121"/>
                          <a:pt x="1079911" y="1927631"/>
                        </a:cubicBezTo>
                        <a:cubicBezTo>
                          <a:pt x="831318" y="1952141"/>
                          <a:pt x="348299" y="1891907"/>
                          <a:pt x="0" y="1927631"/>
                        </a:cubicBezTo>
                        <a:cubicBezTo>
                          <a:pt x="15710" y="1665231"/>
                          <a:pt x="-3182" y="1520057"/>
                          <a:pt x="0" y="1342916"/>
                        </a:cubicBezTo>
                        <a:cubicBezTo>
                          <a:pt x="3182" y="1165776"/>
                          <a:pt x="9596" y="911871"/>
                          <a:pt x="0" y="681096"/>
                        </a:cubicBezTo>
                        <a:cubicBezTo>
                          <a:pt x="-9596" y="450321"/>
                          <a:pt x="13370" y="277297"/>
                          <a:pt x="0" y="0"/>
                        </a:cubicBezTo>
                        <a:close/>
                      </a:path>
                      <a:path w="4581442" h="1927631" stroke="0" extrusionOk="0">
                        <a:moveTo>
                          <a:pt x="0" y="0"/>
                        </a:moveTo>
                        <a:cubicBezTo>
                          <a:pt x="136565" y="-2886"/>
                          <a:pt x="412816" y="-14335"/>
                          <a:pt x="608677" y="0"/>
                        </a:cubicBezTo>
                        <a:cubicBezTo>
                          <a:pt x="804538" y="14335"/>
                          <a:pt x="918275" y="16997"/>
                          <a:pt x="1125726" y="0"/>
                        </a:cubicBezTo>
                        <a:cubicBezTo>
                          <a:pt x="1333177" y="-16997"/>
                          <a:pt x="1616780" y="2503"/>
                          <a:pt x="1871846" y="0"/>
                        </a:cubicBezTo>
                        <a:cubicBezTo>
                          <a:pt x="2126912" y="-2503"/>
                          <a:pt x="2223393" y="7514"/>
                          <a:pt x="2480524" y="0"/>
                        </a:cubicBezTo>
                        <a:cubicBezTo>
                          <a:pt x="2737655" y="-7514"/>
                          <a:pt x="2857651" y="6901"/>
                          <a:pt x="3089201" y="0"/>
                        </a:cubicBezTo>
                        <a:cubicBezTo>
                          <a:pt x="3320751" y="-6901"/>
                          <a:pt x="3529282" y="-33159"/>
                          <a:pt x="3835321" y="0"/>
                        </a:cubicBezTo>
                        <a:cubicBezTo>
                          <a:pt x="4141360" y="33159"/>
                          <a:pt x="4429750" y="19423"/>
                          <a:pt x="4581442" y="0"/>
                        </a:cubicBezTo>
                        <a:cubicBezTo>
                          <a:pt x="4593217" y="253132"/>
                          <a:pt x="4606876" y="543863"/>
                          <a:pt x="4581442" y="681096"/>
                        </a:cubicBezTo>
                        <a:cubicBezTo>
                          <a:pt x="4556008" y="818329"/>
                          <a:pt x="4566391" y="1055178"/>
                          <a:pt x="4581442" y="1285087"/>
                        </a:cubicBezTo>
                        <a:cubicBezTo>
                          <a:pt x="4596493" y="1514996"/>
                          <a:pt x="4558389" y="1623995"/>
                          <a:pt x="4581442" y="1927631"/>
                        </a:cubicBezTo>
                        <a:cubicBezTo>
                          <a:pt x="4306108" y="1899616"/>
                          <a:pt x="4093724" y="1906801"/>
                          <a:pt x="3926950" y="1927631"/>
                        </a:cubicBezTo>
                        <a:cubicBezTo>
                          <a:pt x="3760176" y="1948461"/>
                          <a:pt x="3499776" y="1906345"/>
                          <a:pt x="3318273" y="1927631"/>
                        </a:cubicBezTo>
                        <a:cubicBezTo>
                          <a:pt x="3136770" y="1948917"/>
                          <a:pt x="2745083" y="1932766"/>
                          <a:pt x="2572152" y="1927631"/>
                        </a:cubicBezTo>
                        <a:cubicBezTo>
                          <a:pt x="2399221" y="1922496"/>
                          <a:pt x="1995378" y="1916056"/>
                          <a:pt x="1826032" y="1927631"/>
                        </a:cubicBezTo>
                        <a:cubicBezTo>
                          <a:pt x="1656686" y="1939206"/>
                          <a:pt x="1391761" y="1933792"/>
                          <a:pt x="1263169" y="1927631"/>
                        </a:cubicBezTo>
                        <a:cubicBezTo>
                          <a:pt x="1134577" y="1921470"/>
                          <a:pt x="837496" y="1918343"/>
                          <a:pt x="608677" y="1927631"/>
                        </a:cubicBezTo>
                        <a:cubicBezTo>
                          <a:pt x="379858" y="1936919"/>
                          <a:pt x="151199" y="1932699"/>
                          <a:pt x="0" y="1927631"/>
                        </a:cubicBezTo>
                        <a:cubicBezTo>
                          <a:pt x="1187" y="1608805"/>
                          <a:pt x="-14738" y="1493535"/>
                          <a:pt x="0" y="1285087"/>
                        </a:cubicBezTo>
                        <a:cubicBezTo>
                          <a:pt x="14738" y="1076639"/>
                          <a:pt x="-10803" y="805380"/>
                          <a:pt x="0" y="681096"/>
                        </a:cubicBezTo>
                        <a:cubicBezTo>
                          <a:pt x="10803" y="556812"/>
                          <a:pt x="21076" y="1900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1C8AA31-3D9C-1C41-B90D-0739B4C1AC85}"/>
              </a:ext>
            </a:extLst>
          </p:cNvPr>
          <p:cNvSpPr/>
          <p:nvPr/>
        </p:nvSpPr>
        <p:spPr>
          <a:xfrm>
            <a:off x="6153211" y="2399018"/>
            <a:ext cx="1548498" cy="1548498"/>
          </a:xfrm>
          <a:custGeom>
            <a:avLst/>
            <a:gdLst>
              <a:gd name="connsiteX0" fmla="*/ 3521626 w 3521626"/>
              <a:gd name="connsiteY0" fmla="*/ 2988947 h 3521626"/>
              <a:gd name="connsiteX1" fmla="*/ 3521626 w 3521626"/>
              <a:gd name="connsiteY1" fmla="*/ 3521626 h 3521626"/>
              <a:gd name="connsiteX2" fmla="*/ 3006275 w 3521626"/>
              <a:gd name="connsiteY2" fmla="*/ 3521626 h 3521626"/>
              <a:gd name="connsiteX3" fmla="*/ 3521626 w 3521626"/>
              <a:gd name="connsiteY3" fmla="*/ 1881302 h 3521626"/>
              <a:gd name="connsiteX4" fmla="*/ 3521626 w 3521626"/>
              <a:gd name="connsiteY4" fmla="*/ 2430862 h 3521626"/>
              <a:gd name="connsiteX5" fmla="*/ 2466344 w 3521626"/>
              <a:gd name="connsiteY5" fmla="*/ 3521626 h 3521626"/>
              <a:gd name="connsiteX6" fmla="*/ 1934661 w 3521626"/>
              <a:gd name="connsiteY6" fmla="*/ 3521626 h 3521626"/>
              <a:gd name="connsiteX7" fmla="*/ 3521626 w 3521626"/>
              <a:gd name="connsiteY7" fmla="*/ 773658 h 3521626"/>
              <a:gd name="connsiteX8" fmla="*/ 3521626 w 3521626"/>
              <a:gd name="connsiteY8" fmla="*/ 1323218 h 3521626"/>
              <a:gd name="connsiteX9" fmla="*/ 1394732 w 3521626"/>
              <a:gd name="connsiteY9" fmla="*/ 3521626 h 3521626"/>
              <a:gd name="connsiteX10" fmla="*/ 863049 w 3521626"/>
              <a:gd name="connsiteY10" fmla="*/ 3521626 h 3521626"/>
              <a:gd name="connsiteX11" fmla="*/ 3198504 w 3521626"/>
              <a:gd name="connsiteY11" fmla="*/ 0 h 3521626"/>
              <a:gd name="connsiteX12" fmla="*/ 3521626 w 3521626"/>
              <a:gd name="connsiteY12" fmla="*/ 0 h 3521626"/>
              <a:gd name="connsiteX13" fmla="*/ 3521626 w 3521626"/>
              <a:gd name="connsiteY13" fmla="*/ 215574 h 3521626"/>
              <a:gd name="connsiteX14" fmla="*/ 323119 w 3521626"/>
              <a:gd name="connsiteY14" fmla="*/ 3521626 h 3521626"/>
              <a:gd name="connsiteX15" fmla="*/ 0 w 3521626"/>
              <a:gd name="connsiteY15" fmla="*/ 3521626 h 3521626"/>
              <a:gd name="connsiteX16" fmla="*/ 0 w 3521626"/>
              <a:gd name="connsiteY16" fmla="*/ 3306050 h 3521626"/>
              <a:gd name="connsiteX17" fmla="*/ 2126892 w 3521626"/>
              <a:gd name="connsiteY17" fmla="*/ 0 h 3521626"/>
              <a:gd name="connsiteX18" fmla="*/ 2658575 w 3521626"/>
              <a:gd name="connsiteY18" fmla="*/ 0 h 3521626"/>
              <a:gd name="connsiteX19" fmla="*/ 0 w 3521626"/>
              <a:gd name="connsiteY19" fmla="*/ 2747967 h 3521626"/>
              <a:gd name="connsiteX20" fmla="*/ 0 w 3521626"/>
              <a:gd name="connsiteY20" fmla="*/ 2198406 h 3521626"/>
              <a:gd name="connsiteX21" fmla="*/ 1055280 w 3521626"/>
              <a:gd name="connsiteY21" fmla="*/ 0 h 3521626"/>
              <a:gd name="connsiteX22" fmla="*/ 1586963 w 3521626"/>
              <a:gd name="connsiteY22" fmla="*/ 0 h 3521626"/>
              <a:gd name="connsiteX23" fmla="*/ 0 w 3521626"/>
              <a:gd name="connsiteY23" fmla="*/ 1640323 h 3521626"/>
              <a:gd name="connsiteX24" fmla="*/ 0 w 3521626"/>
              <a:gd name="connsiteY24" fmla="*/ 1090762 h 3521626"/>
              <a:gd name="connsiteX25" fmla="*/ 0 w 3521626"/>
              <a:gd name="connsiteY25" fmla="*/ 0 h 3521626"/>
              <a:gd name="connsiteX26" fmla="*/ 515351 w 3521626"/>
              <a:gd name="connsiteY26" fmla="*/ 0 h 3521626"/>
              <a:gd name="connsiteX27" fmla="*/ 0 w 3521626"/>
              <a:gd name="connsiteY27" fmla="*/ 532679 h 352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21626" h="3521626">
                <a:moveTo>
                  <a:pt x="3521626" y="2988947"/>
                </a:moveTo>
                <a:lnTo>
                  <a:pt x="3521626" y="3521626"/>
                </a:lnTo>
                <a:lnTo>
                  <a:pt x="3006275" y="3521626"/>
                </a:lnTo>
                <a:close/>
                <a:moveTo>
                  <a:pt x="3521626" y="1881302"/>
                </a:moveTo>
                <a:lnTo>
                  <a:pt x="3521626" y="2430862"/>
                </a:lnTo>
                <a:lnTo>
                  <a:pt x="2466344" y="3521626"/>
                </a:lnTo>
                <a:lnTo>
                  <a:pt x="1934661" y="3521626"/>
                </a:lnTo>
                <a:close/>
                <a:moveTo>
                  <a:pt x="3521626" y="773658"/>
                </a:moveTo>
                <a:lnTo>
                  <a:pt x="3521626" y="1323218"/>
                </a:lnTo>
                <a:lnTo>
                  <a:pt x="1394732" y="3521626"/>
                </a:lnTo>
                <a:lnTo>
                  <a:pt x="863049" y="3521626"/>
                </a:lnTo>
                <a:close/>
                <a:moveTo>
                  <a:pt x="3198504" y="0"/>
                </a:moveTo>
                <a:lnTo>
                  <a:pt x="3521626" y="0"/>
                </a:lnTo>
                <a:lnTo>
                  <a:pt x="3521626" y="215574"/>
                </a:lnTo>
                <a:lnTo>
                  <a:pt x="323119" y="3521626"/>
                </a:lnTo>
                <a:lnTo>
                  <a:pt x="0" y="3521626"/>
                </a:lnTo>
                <a:lnTo>
                  <a:pt x="0" y="3306050"/>
                </a:lnTo>
                <a:close/>
                <a:moveTo>
                  <a:pt x="2126892" y="0"/>
                </a:moveTo>
                <a:lnTo>
                  <a:pt x="2658575" y="0"/>
                </a:lnTo>
                <a:lnTo>
                  <a:pt x="0" y="2747967"/>
                </a:lnTo>
                <a:lnTo>
                  <a:pt x="0" y="2198406"/>
                </a:lnTo>
                <a:close/>
                <a:moveTo>
                  <a:pt x="1055280" y="0"/>
                </a:moveTo>
                <a:lnTo>
                  <a:pt x="1586963" y="0"/>
                </a:lnTo>
                <a:lnTo>
                  <a:pt x="0" y="1640323"/>
                </a:lnTo>
                <a:lnTo>
                  <a:pt x="0" y="1090762"/>
                </a:lnTo>
                <a:close/>
                <a:moveTo>
                  <a:pt x="0" y="0"/>
                </a:moveTo>
                <a:lnTo>
                  <a:pt x="515351" y="0"/>
                </a:lnTo>
                <a:lnTo>
                  <a:pt x="0" y="532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5599886A-D496-584B-BCEE-3E4FE043203F}"/>
              </a:ext>
            </a:extLst>
          </p:cNvPr>
          <p:cNvSpPr/>
          <p:nvPr/>
        </p:nvSpPr>
        <p:spPr>
          <a:xfrm>
            <a:off x="6153209" y="4427172"/>
            <a:ext cx="774250" cy="1539986"/>
          </a:xfrm>
          <a:custGeom>
            <a:avLst/>
            <a:gdLst>
              <a:gd name="connsiteX0" fmla="*/ 459074 w 459074"/>
              <a:gd name="connsiteY0" fmla="*/ 671167 h 913100"/>
              <a:gd name="connsiteX1" fmla="*/ 459074 w 459074"/>
              <a:gd name="connsiteY1" fmla="*/ 814447 h 913100"/>
              <a:gd name="connsiteX2" fmla="*/ 363630 w 459074"/>
              <a:gd name="connsiteY2" fmla="*/ 913100 h 913100"/>
              <a:gd name="connsiteX3" fmla="*/ 225011 w 459074"/>
              <a:gd name="connsiteY3" fmla="*/ 913100 h 913100"/>
              <a:gd name="connsiteX4" fmla="*/ 459074 w 459074"/>
              <a:gd name="connsiteY4" fmla="*/ 382386 h 913100"/>
              <a:gd name="connsiteX5" fmla="*/ 459074 w 459074"/>
              <a:gd name="connsiteY5" fmla="*/ 525666 h 913100"/>
              <a:gd name="connsiteX6" fmla="*/ 84243 w 459074"/>
              <a:gd name="connsiteY6" fmla="*/ 913100 h 913100"/>
              <a:gd name="connsiteX7" fmla="*/ 0 w 459074"/>
              <a:gd name="connsiteY7" fmla="*/ 913100 h 913100"/>
              <a:gd name="connsiteX8" fmla="*/ 0 w 459074"/>
              <a:gd name="connsiteY8" fmla="*/ 856896 h 913100"/>
              <a:gd name="connsiteX9" fmla="*/ 459074 w 459074"/>
              <a:gd name="connsiteY9" fmla="*/ 93604 h 913100"/>
              <a:gd name="connsiteX10" fmla="*/ 459074 w 459074"/>
              <a:gd name="connsiteY10" fmla="*/ 236884 h 913100"/>
              <a:gd name="connsiteX11" fmla="*/ 0 w 459074"/>
              <a:gd name="connsiteY11" fmla="*/ 711394 h 913100"/>
              <a:gd name="connsiteX12" fmla="*/ 0 w 459074"/>
              <a:gd name="connsiteY12" fmla="*/ 568114 h 913100"/>
              <a:gd name="connsiteX13" fmla="*/ 270246 w 459074"/>
              <a:gd name="connsiteY13" fmla="*/ 0 h 913100"/>
              <a:gd name="connsiteX14" fmla="*/ 408865 w 459074"/>
              <a:gd name="connsiteY14" fmla="*/ 0 h 913100"/>
              <a:gd name="connsiteX15" fmla="*/ 0 w 459074"/>
              <a:gd name="connsiteY15" fmla="*/ 422613 h 913100"/>
              <a:gd name="connsiteX16" fmla="*/ 0 w 459074"/>
              <a:gd name="connsiteY16" fmla="*/ 279333 h 913100"/>
              <a:gd name="connsiteX17" fmla="*/ 0 w 459074"/>
              <a:gd name="connsiteY17" fmla="*/ 0 h 913100"/>
              <a:gd name="connsiteX18" fmla="*/ 129478 w 459074"/>
              <a:gd name="connsiteY18" fmla="*/ 0 h 913100"/>
              <a:gd name="connsiteX19" fmla="*/ 0 w 459074"/>
              <a:gd name="connsiteY19" fmla="*/ 133831 h 91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9074" h="913100">
                <a:moveTo>
                  <a:pt x="459074" y="671167"/>
                </a:moveTo>
                <a:lnTo>
                  <a:pt x="459074" y="814447"/>
                </a:lnTo>
                <a:lnTo>
                  <a:pt x="363630" y="913100"/>
                </a:lnTo>
                <a:lnTo>
                  <a:pt x="225011" y="913100"/>
                </a:lnTo>
                <a:close/>
                <a:moveTo>
                  <a:pt x="459074" y="382386"/>
                </a:moveTo>
                <a:lnTo>
                  <a:pt x="459074" y="525666"/>
                </a:lnTo>
                <a:lnTo>
                  <a:pt x="84243" y="913100"/>
                </a:lnTo>
                <a:lnTo>
                  <a:pt x="0" y="913100"/>
                </a:lnTo>
                <a:lnTo>
                  <a:pt x="0" y="856896"/>
                </a:lnTo>
                <a:close/>
                <a:moveTo>
                  <a:pt x="459074" y="93604"/>
                </a:moveTo>
                <a:lnTo>
                  <a:pt x="459074" y="236884"/>
                </a:lnTo>
                <a:lnTo>
                  <a:pt x="0" y="711394"/>
                </a:lnTo>
                <a:lnTo>
                  <a:pt x="0" y="568114"/>
                </a:lnTo>
                <a:close/>
                <a:moveTo>
                  <a:pt x="270246" y="0"/>
                </a:moveTo>
                <a:lnTo>
                  <a:pt x="408865" y="0"/>
                </a:lnTo>
                <a:lnTo>
                  <a:pt x="0" y="422613"/>
                </a:lnTo>
                <a:lnTo>
                  <a:pt x="0" y="279333"/>
                </a:lnTo>
                <a:close/>
                <a:moveTo>
                  <a:pt x="0" y="0"/>
                </a:moveTo>
                <a:lnTo>
                  <a:pt x="129478" y="0"/>
                </a:lnTo>
                <a:lnTo>
                  <a:pt x="0" y="1338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DA2E615-2AEA-0F4B-86E0-FF8B2E118437}"/>
              </a:ext>
            </a:extLst>
          </p:cNvPr>
          <p:cNvSpPr/>
          <p:nvPr/>
        </p:nvSpPr>
        <p:spPr>
          <a:xfrm>
            <a:off x="6153209" y="1202880"/>
            <a:ext cx="1548498" cy="778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94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4232359" y="2967336"/>
            <a:ext cx="372730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"THANKS"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3788971" y="96964"/>
            <a:ext cx="3148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"LIKE, SHARE &amp; SUBSCRIBE"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E5501-2166-324E-B75B-EC189D7C592F}"/>
              </a:ext>
            </a:extLst>
          </p:cNvPr>
          <p:cNvSpPr txBox="1"/>
          <p:nvPr/>
        </p:nvSpPr>
        <p:spPr>
          <a:xfrm>
            <a:off x="267037" y="6538296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 Virgil</a:t>
            </a:r>
          </a:p>
        </p:txBody>
      </p:sp>
    </p:spTree>
    <p:extLst>
      <p:ext uri="{BB962C8B-B14F-4D97-AF65-F5344CB8AC3E}">
        <p14:creationId xmlns:p14="http://schemas.microsoft.com/office/powerpoint/2010/main" val="88198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C9EA2D-ABDD-AB4C-A023-1EB2D6E07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214" y="0"/>
            <a:ext cx="61353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0AA55-00A7-AD42-9938-DF44AA4C4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5445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F7D3B-CD0F-E54D-83F4-F0D4718892A0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47AD-CEDB-8F4F-A373-A21C621C2AE9}"/>
              </a:ext>
            </a:extLst>
          </p:cNvPr>
          <p:cNvSpPr txBox="1"/>
          <p:nvPr/>
        </p:nvSpPr>
        <p:spPr>
          <a:xfrm>
            <a:off x="4678630" y="96964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"JOURNEY"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5BF90-A894-C840-B979-75C9218CE6D7}"/>
              </a:ext>
            </a:extLst>
          </p:cNvPr>
          <p:cNvSpPr txBox="1"/>
          <p:nvPr/>
        </p:nvSpPr>
        <p:spPr>
          <a:xfrm>
            <a:off x="2138205" y="6538296"/>
            <a:ext cx="17780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Ryan Ancill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41224-71D1-8B4D-B886-E1AF4156A8BB}"/>
              </a:ext>
            </a:extLst>
          </p:cNvPr>
          <p:cNvSpPr txBox="1"/>
          <p:nvPr/>
        </p:nvSpPr>
        <p:spPr>
          <a:xfrm>
            <a:off x="8069616" y="6499823"/>
            <a:ext cx="21050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by 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Hamilton</a:t>
            </a:r>
            <a:r>
              <a:rPr lang="en-US" sz="9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9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endParaRPr lang="en-US" sz="9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8BCE8-06E1-8D4D-978F-84DF67E93AB5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5848E-3E6A-6E4E-B370-B6E15B3473E2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</p:spTree>
    <p:extLst>
      <p:ext uri="{BB962C8B-B14F-4D97-AF65-F5344CB8AC3E}">
        <p14:creationId xmlns:p14="http://schemas.microsoft.com/office/powerpoint/2010/main" val="337417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2716939" y="1330847"/>
            <a:ext cx="614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"PERSONAL DESIGN LANGUAGE"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689051" y="9696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"INSIGHTS"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03FA-73D0-A643-8140-DFFA2815D5B9}"/>
              </a:ext>
            </a:extLst>
          </p:cNvPr>
          <p:cNvSpPr txBox="1"/>
          <p:nvPr/>
        </p:nvSpPr>
        <p:spPr>
          <a:xfrm>
            <a:off x="2716939" y="2249438"/>
            <a:ext cx="67380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READYMADE - NEW IDEA BASED ON RECOGNISABLE PARTS HUMAN EMOTION, IRONY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“FIGURES OF SPEECH OR THE "QUOTES”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3% APPROACH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COMPROMISE BETWEEN 2 DISTRICT SIMILAR OR DISSIMILAR NOTIONS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SIGNS OF "WORK IN PROCESS" - AGAIN HUMAN INTERACTION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SOCIETAL COMMENTARY - HAS A REASON TO EXIST NOW</a:t>
            </a:r>
          </a:p>
          <a:p>
            <a:pPr marL="540000" indent="-540000">
              <a:spcAft>
                <a:spcPts val="1400"/>
              </a:spcAft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SPEAKING TO THE TOURIST &amp; PURIST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26773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2836073" y="3105834"/>
            <a:ext cx="651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YOUR SIGNATURE?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B8668-D244-C54D-B3B9-2A5D5EE780F9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D782-E834-BE48-AD83-6FCF3C5E286B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4EA12-FCBA-4245-A4D8-642259437F33}"/>
              </a:ext>
            </a:extLst>
          </p:cNvPr>
          <p:cNvSpPr txBox="1"/>
          <p:nvPr/>
        </p:nvSpPr>
        <p:spPr>
          <a:xfrm>
            <a:off x="4637755" y="96964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"QUESTION"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DC9BC-28AB-384E-AEAE-ED1A1418C51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237995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806C50-0B4F-434D-9E3F-8498370C3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2C931F-6E12-784A-AEB5-0B6AE066E2D6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9BAF0-2C32-4747-A826-526EADEC82F2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CE00E-7AD3-324A-ABAA-6C735F8DA2A1}"/>
              </a:ext>
            </a:extLst>
          </p:cNvPr>
          <p:cNvSpPr txBox="1"/>
          <p:nvPr/>
        </p:nvSpPr>
        <p:spPr>
          <a:xfrm>
            <a:off x="4810332" y="96964"/>
            <a:ext cx="11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"PHOTO"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2E909-5F4A-AA4D-992C-79A199BB54CB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405832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D76CE6-74D7-A94A-A205-5AF459C566AB}"/>
              </a:ext>
            </a:extLst>
          </p:cNvPr>
          <p:cNvSpPr txBox="1"/>
          <p:nvPr/>
        </p:nvSpPr>
        <p:spPr>
          <a:xfrm>
            <a:off x="4563251" y="96964"/>
            <a:ext cx="1600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"STATEMENT"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38E2F-7782-AB4C-9C54-58714EA981C4}"/>
              </a:ext>
            </a:extLst>
          </p:cNvPr>
          <p:cNvSpPr txBox="1"/>
          <p:nvPr/>
        </p:nvSpPr>
        <p:spPr>
          <a:xfrm>
            <a:off x="1787256" y="2905041"/>
            <a:ext cx="86174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"WHAT OTHER GENRES OF MAKING DOES ‘STREETWEAR’ WORK IN.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FASHION, ARCHITECTURE, FILMS, MUSIC, ART"</a:t>
            </a:r>
          </a:p>
        </p:txBody>
      </p:sp>
    </p:spTree>
    <p:extLst>
      <p:ext uri="{BB962C8B-B14F-4D97-AF65-F5344CB8AC3E}">
        <p14:creationId xmlns:p14="http://schemas.microsoft.com/office/powerpoint/2010/main" val="44906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0D4C8-BB36-CA46-A252-3C9CDB51F0C8}"/>
              </a:ext>
            </a:extLst>
          </p:cNvPr>
          <p:cNvSpPr txBox="1"/>
          <p:nvPr/>
        </p:nvSpPr>
        <p:spPr>
          <a:xfrm>
            <a:off x="2910040" y="3105834"/>
            <a:ext cx="637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"INSERT YOURSELF HERE"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B8668-D244-C54D-B3B9-2A5D5EE780F9}"/>
              </a:ext>
            </a:extLst>
          </p:cNvPr>
          <p:cNvSpPr txBox="1"/>
          <p:nvPr/>
        </p:nvSpPr>
        <p:spPr>
          <a:xfrm>
            <a:off x="267037" y="24276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D782-E834-BE48-AD83-6FCF3C5E286B}"/>
              </a:ext>
            </a:extLst>
          </p:cNvPr>
          <p:cNvSpPr txBox="1"/>
          <p:nvPr/>
        </p:nvSpPr>
        <p:spPr>
          <a:xfrm>
            <a:off x="5739691" y="6538296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Story™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4EA12-FCBA-4245-A4D8-642259437F33}"/>
              </a:ext>
            </a:extLst>
          </p:cNvPr>
          <p:cNvSpPr txBox="1"/>
          <p:nvPr/>
        </p:nvSpPr>
        <p:spPr>
          <a:xfrm>
            <a:off x="4637755" y="96964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"QUESTION"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DC9BC-28AB-384E-AEAE-ED1A1418C51A}"/>
              </a:ext>
            </a:extLst>
          </p:cNvPr>
          <p:cNvSpPr txBox="1"/>
          <p:nvPr/>
        </p:nvSpPr>
        <p:spPr>
          <a:xfrm>
            <a:off x="9771801" y="242761"/>
            <a:ext cx="2153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c/o D STORY™ defining the intersection between design and storytelling as D Story™</a:t>
            </a:r>
          </a:p>
        </p:txBody>
      </p:sp>
    </p:spTree>
    <p:extLst>
      <p:ext uri="{BB962C8B-B14F-4D97-AF65-F5344CB8AC3E}">
        <p14:creationId xmlns:p14="http://schemas.microsoft.com/office/powerpoint/2010/main" val="2360864274"/>
      </p:ext>
    </p:extLst>
  </p:cSld>
  <p:clrMapOvr>
    <a:masterClrMapping/>
  </p:clrMapOvr>
</p:sld>
</file>

<file path=ppt/theme/theme1.xml><?xml version="1.0" encoding="utf-8"?>
<a:theme xmlns:a="http://schemas.openxmlformats.org/drawingml/2006/main" name="&quot;Light&quot;">
  <a:themeElements>
    <a:clrScheme name="OW">
      <a:dk1>
        <a:srgbClr val="000000"/>
      </a:dk1>
      <a:lt1>
        <a:srgbClr val="FFFFFF"/>
      </a:lt1>
      <a:dk2>
        <a:srgbClr val="C0D5E8"/>
      </a:dk2>
      <a:lt2>
        <a:srgbClr val="E1EFE6"/>
      </a:lt2>
      <a:accent1>
        <a:srgbClr val="F56022"/>
      </a:accent1>
      <a:accent2>
        <a:srgbClr val="00FE03"/>
      </a:accent2>
      <a:accent3>
        <a:srgbClr val="FFF001"/>
      </a:accent3>
      <a:accent4>
        <a:srgbClr val="17A9E1"/>
      </a:accent4>
      <a:accent5>
        <a:srgbClr val="D20020"/>
      </a:accent5>
      <a:accent6>
        <a:srgbClr val="1128EB"/>
      </a:accent6>
      <a:hlink>
        <a:srgbClr val="000000"/>
      </a:hlink>
      <a:folHlink>
        <a:srgbClr val="000000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&quot;Green/Grey&quot;">
  <a:themeElements>
    <a:clrScheme name="OW">
      <a:dk1>
        <a:srgbClr val="000000"/>
      </a:dk1>
      <a:lt1>
        <a:srgbClr val="FFFFFF"/>
      </a:lt1>
      <a:dk2>
        <a:srgbClr val="C0D5E8"/>
      </a:dk2>
      <a:lt2>
        <a:srgbClr val="E1EFE6"/>
      </a:lt2>
      <a:accent1>
        <a:srgbClr val="F56022"/>
      </a:accent1>
      <a:accent2>
        <a:srgbClr val="00FE03"/>
      </a:accent2>
      <a:accent3>
        <a:srgbClr val="FFF001"/>
      </a:accent3>
      <a:accent4>
        <a:srgbClr val="17A9E1"/>
      </a:accent4>
      <a:accent5>
        <a:srgbClr val="D20020"/>
      </a:accent5>
      <a:accent6>
        <a:srgbClr val="1128EB"/>
      </a:accent6>
      <a:hlink>
        <a:srgbClr val="000000"/>
      </a:hlink>
      <a:folHlink>
        <a:srgbClr val="000000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&quot;Dark&quot;">
  <a:themeElements>
    <a:clrScheme name="OW Dark">
      <a:dk1>
        <a:srgbClr val="FEFFFF"/>
      </a:dk1>
      <a:lt1>
        <a:srgbClr val="000000"/>
      </a:lt1>
      <a:dk2>
        <a:srgbClr val="C0D5E8"/>
      </a:dk2>
      <a:lt2>
        <a:srgbClr val="E1EFE6"/>
      </a:lt2>
      <a:accent1>
        <a:srgbClr val="F56022"/>
      </a:accent1>
      <a:accent2>
        <a:srgbClr val="00FE03"/>
      </a:accent2>
      <a:accent3>
        <a:srgbClr val="FFF001"/>
      </a:accent3>
      <a:accent4>
        <a:srgbClr val="17A9E1"/>
      </a:accent4>
      <a:accent5>
        <a:srgbClr val="D20020"/>
      </a:accent5>
      <a:accent6>
        <a:srgbClr val="1128EB"/>
      </a:accent6>
      <a:hlink>
        <a:srgbClr val="000000"/>
      </a:hlink>
      <a:folHlink>
        <a:srgbClr val="000000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&quot;Blank&quot;">
  <a:themeElements>
    <a:clrScheme name="Off-White™">
      <a:dk1>
        <a:srgbClr val="000000"/>
      </a:dk1>
      <a:lt1>
        <a:srgbClr val="FFFFFF"/>
      </a:lt1>
      <a:dk2>
        <a:srgbClr val="C0D5E8"/>
      </a:dk2>
      <a:lt2>
        <a:srgbClr val="EBFFE7"/>
      </a:lt2>
      <a:accent1>
        <a:srgbClr val="F56022"/>
      </a:accent1>
      <a:accent2>
        <a:srgbClr val="00FE03"/>
      </a:accent2>
      <a:accent3>
        <a:srgbClr val="FFF001"/>
      </a:accent3>
      <a:accent4>
        <a:srgbClr val="17A9E1"/>
      </a:accent4>
      <a:accent5>
        <a:srgbClr val="D20020"/>
      </a:accent5>
      <a:accent6>
        <a:srgbClr val="1128EB"/>
      </a:accent6>
      <a:hlink>
        <a:srgbClr val="000000"/>
      </a:hlink>
      <a:folHlink>
        <a:srgbClr val="000000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 cap="rnd">
          <a:prstDash val="sysDot"/>
          <a:extLst>
            <a:ext uri="{C807C97D-BFC1-408E-A445-0C87EB9F89A2}">
              <ask:lineSketchStyleProps xmlns:ask="http://schemas.microsoft.com/office/drawing/2018/sketchyshapes" sd="1219033472">
                <a:custGeom>
                  <a:avLst/>
                  <a:gdLst>
                    <a:gd name="connsiteX0" fmla="*/ 0 w 4581442"/>
                    <a:gd name="connsiteY0" fmla="*/ 0 h 1927631"/>
                    <a:gd name="connsiteX1" fmla="*/ 608677 w 4581442"/>
                    <a:gd name="connsiteY1" fmla="*/ 0 h 1927631"/>
                    <a:gd name="connsiteX2" fmla="*/ 1171540 w 4581442"/>
                    <a:gd name="connsiteY2" fmla="*/ 0 h 1927631"/>
                    <a:gd name="connsiteX3" fmla="*/ 1871846 w 4581442"/>
                    <a:gd name="connsiteY3" fmla="*/ 0 h 1927631"/>
                    <a:gd name="connsiteX4" fmla="*/ 2526338 w 4581442"/>
                    <a:gd name="connsiteY4" fmla="*/ 0 h 1927631"/>
                    <a:gd name="connsiteX5" fmla="*/ 3180830 w 4581442"/>
                    <a:gd name="connsiteY5" fmla="*/ 0 h 1927631"/>
                    <a:gd name="connsiteX6" fmla="*/ 3926950 w 4581442"/>
                    <a:gd name="connsiteY6" fmla="*/ 0 h 1927631"/>
                    <a:gd name="connsiteX7" fmla="*/ 4581442 w 4581442"/>
                    <a:gd name="connsiteY7" fmla="*/ 0 h 1927631"/>
                    <a:gd name="connsiteX8" fmla="*/ 4581442 w 4581442"/>
                    <a:gd name="connsiteY8" fmla="*/ 584715 h 1927631"/>
                    <a:gd name="connsiteX9" fmla="*/ 4581442 w 4581442"/>
                    <a:gd name="connsiteY9" fmla="*/ 1246535 h 1927631"/>
                    <a:gd name="connsiteX10" fmla="*/ 4581442 w 4581442"/>
                    <a:gd name="connsiteY10" fmla="*/ 1927631 h 1927631"/>
                    <a:gd name="connsiteX11" fmla="*/ 3881136 w 4581442"/>
                    <a:gd name="connsiteY11" fmla="*/ 1927631 h 1927631"/>
                    <a:gd name="connsiteX12" fmla="*/ 3180830 w 4581442"/>
                    <a:gd name="connsiteY12" fmla="*/ 1927631 h 1927631"/>
                    <a:gd name="connsiteX13" fmla="*/ 2434709 w 4581442"/>
                    <a:gd name="connsiteY13" fmla="*/ 1927631 h 1927631"/>
                    <a:gd name="connsiteX14" fmla="*/ 1826032 w 4581442"/>
                    <a:gd name="connsiteY14" fmla="*/ 1927631 h 1927631"/>
                    <a:gd name="connsiteX15" fmla="*/ 1079911 w 4581442"/>
                    <a:gd name="connsiteY15" fmla="*/ 1927631 h 1927631"/>
                    <a:gd name="connsiteX16" fmla="*/ 0 w 4581442"/>
                    <a:gd name="connsiteY16" fmla="*/ 1927631 h 1927631"/>
                    <a:gd name="connsiteX17" fmla="*/ 0 w 4581442"/>
                    <a:gd name="connsiteY17" fmla="*/ 1342916 h 1927631"/>
                    <a:gd name="connsiteX18" fmla="*/ 0 w 4581442"/>
                    <a:gd name="connsiteY18" fmla="*/ 681096 h 1927631"/>
                    <a:gd name="connsiteX19" fmla="*/ 0 w 4581442"/>
                    <a:gd name="connsiteY19" fmla="*/ 0 h 1927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581442" h="1927631" fill="none" extrusionOk="0">
                      <a:moveTo>
                        <a:pt x="0" y="0"/>
                      </a:moveTo>
                      <a:cubicBezTo>
                        <a:pt x="154227" y="-9561"/>
                        <a:pt x="371299" y="-60"/>
                        <a:pt x="608677" y="0"/>
                      </a:cubicBezTo>
                      <a:cubicBezTo>
                        <a:pt x="846055" y="60"/>
                        <a:pt x="1001089" y="10982"/>
                        <a:pt x="1171540" y="0"/>
                      </a:cubicBezTo>
                      <a:cubicBezTo>
                        <a:pt x="1341991" y="-10982"/>
                        <a:pt x="1670340" y="13178"/>
                        <a:pt x="1871846" y="0"/>
                      </a:cubicBezTo>
                      <a:cubicBezTo>
                        <a:pt x="2073352" y="-13178"/>
                        <a:pt x="2360531" y="32165"/>
                        <a:pt x="2526338" y="0"/>
                      </a:cubicBezTo>
                      <a:cubicBezTo>
                        <a:pt x="2692145" y="-32165"/>
                        <a:pt x="2922902" y="6191"/>
                        <a:pt x="3180830" y="0"/>
                      </a:cubicBezTo>
                      <a:cubicBezTo>
                        <a:pt x="3438758" y="-6191"/>
                        <a:pt x="3661546" y="-36601"/>
                        <a:pt x="3926950" y="0"/>
                      </a:cubicBezTo>
                      <a:cubicBezTo>
                        <a:pt x="4192354" y="36601"/>
                        <a:pt x="4361876" y="-21015"/>
                        <a:pt x="4581442" y="0"/>
                      </a:cubicBezTo>
                      <a:cubicBezTo>
                        <a:pt x="4594859" y="201055"/>
                        <a:pt x="4607779" y="296981"/>
                        <a:pt x="4581442" y="584715"/>
                      </a:cubicBezTo>
                      <a:cubicBezTo>
                        <a:pt x="4555105" y="872450"/>
                        <a:pt x="4548773" y="1029101"/>
                        <a:pt x="4581442" y="1246535"/>
                      </a:cubicBezTo>
                      <a:cubicBezTo>
                        <a:pt x="4614111" y="1463969"/>
                        <a:pt x="4561386" y="1687518"/>
                        <a:pt x="4581442" y="1927631"/>
                      </a:cubicBezTo>
                      <a:cubicBezTo>
                        <a:pt x="4405792" y="1961979"/>
                        <a:pt x="4163655" y="1908420"/>
                        <a:pt x="3881136" y="1927631"/>
                      </a:cubicBezTo>
                      <a:cubicBezTo>
                        <a:pt x="3598617" y="1946842"/>
                        <a:pt x="3496468" y="1956882"/>
                        <a:pt x="3180830" y="1927631"/>
                      </a:cubicBezTo>
                      <a:cubicBezTo>
                        <a:pt x="2865192" y="1898380"/>
                        <a:pt x="2740377" y="1898995"/>
                        <a:pt x="2434709" y="1927631"/>
                      </a:cubicBezTo>
                      <a:cubicBezTo>
                        <a:pt x="2129041" y="1956267"/>
                        <a:pt x="2014402" y="1947967"/>
                        <a:pt x="1826032" y="1927631"/>
                      </a:cubicBezTo>
                      <a:cubicBezTo>
                        <a:pt x="1637662" y="1907295"/>
                        <a:pt x="1328504" y="1903121"/>
                        <a:pt x="1079911" y="1927631"/>
                      </a:cubicBezTo>
                      <a:cubicBezTo>
                        <a:pt x="831318" y="1952141"/>
                        <a:pt x="348299" y="1891907"/>
                        <a:pt x="0" y="1927631"/>
                      </a:cubicBezTo>
                      <a:cubicBezTo>
                        <a:pt x="15710" y="1665231"/>
                        <a:pt x="-3182" y="1520057"/>
                        <a:pt x="0" y="1342916"/>
                      </a:cubicBezTo>
                      <a:cubicBezTo>
                        <a:pt x="3182" y="1165776"/>
                        <a:pt x="9596" y="911871"/>
                        <a:pt x="0" y="681096"/>
                      </a:cubicBezTo>
                      <a:cubicBezTo>
                        <a:pt x="-9596" y="450321"/>
                        <a:pt x="13370" y="277297"/>
                        <a:pt x="0" y="0"/>
                      </a:cubicBezTo>
                      <a:close/>
                    </a:path>
                    <a:path w="4581442" h="1927631" stroke="0" extrusionOk="0">
                      <a:moveTo>
                        <a:pt x="0" y="0"/>
                      </a:moveTo>
                      <a:cubicBezTo>
                        <a:pt x="136565" y="-2886"/>
                        <a:pt x="412816" y="-14335"/>
                        <a:pt x="608677" y="0"/>
                      </a:cubicBezTo>
                      <a:cubicBezTo>
                        <a:pt x="804538" y="14335"/>
                        <a:pt x="918275" y="16997"/>
                        <a:pt x="1125726" y="0"/>
                      </a:cubicBezTo>
                      <a:cubicBezTo>
                        <a:pt x="1333177" y="-16997"/>
                        <a:pt x="1616780" y="2503"/>
                        <a:pt x="1871846" y="0"/>
                      </a:cubicBezTo>
                      <a:cubicBezTo>
                        <a:pt x="2126912" y="-2503"/>
                        <a:pt x="2223393" y="7514"/>
                        <a:pt x="2480524" y="0"/>
                      </a:cubicBezTo>
                      <a:cubicBezTo>
                        <a:pt x="2737655" y="-7514"/>
                        <a:pt x="2857651" y="6901"/>
                        <a:pt x="3089201" y="0"/>
                      </a:cubicBezTo>
                      <a:cubicBezTo>
                        <a:pt x="3320751" y="-6901"/>
                        <a:pt x="3529282" y="-33159"/>
                        <a:pt x="3835321" y="0"/>
                      </a:cubicBezTo>
                      <a:cubicBezTo>
                        <a:pt x="4141360" y="33159"/>
                        <a:pt x="4429750" y="19423"/>
                        <a:pt x="4581442" y="0"/>
                      </a:cubicBezTo>
                      <a:cubicBezTo>
                        <a:pt x="4593217" y="253132"/>
                        <a:pt x="4606876" y="543863"/>
                        <a:pt x="4581442" y="681096"/>
                      </a:cubicBezTo>
                      <a:cubicBezTo>
                        <a:pt x="4556008" y="818329"/>
                        <a:pt x="4566391" y="1055178"/>
                        <a:pt x="4581442" y="1285087"/>
                      </a:cubicBezTo>
                      <a:cubicBezTo>
                        <a:pt x="4596493" y="1514996"/>
                        <a:pt x="4558389" y="1623995"/>
                        <a:pt x="4581442" y="1927631"/>
                      </a:cubicBezTo>
                      <a:cubicBezTo>
                        <a:pt x="4306108" y="1899616"/>
                        <a:pt x="4093724" y="1906801"/>
                        <a:pt x="3926950" y="1927631"/>
                      </a:cubicBezTo>
                      <a:cubicBezTo>
                        <a:pt x="3760176" y="1948461"/>
                        <a:pt x="3499776" y="1906345"/>
                        <a:pt x="3318273" y="1927631"/>
                      </a:cubicBezTo>
                      <a:cubicBezTo>
                        <a:pt x="3136770" y="1948917"/>
                        <a:pt x="2745083" y="1932766"/>
                        <a:pt x="2572152" y="1927631"/>
                      </a:cubicBezTo>
                      <a:cubicBezTo>
                        <a:pt x="2399221" y="1922496"/>
                        <a:pt x="1995378" y="1916056"/>
                        <a:pt x="1826032" y="1927631"/>
                      </a:cubicBezTo>
                      <a:cubicBezTo>
                        <a:pt x="1656686" y="1939206"/>
                        <a:pt x="1391761" y="1933792"/>
                        <a:pt x="1263169" y="1927631"/>
                      </a:cubicBezTo>
                      <a:cubicBezTo>
                        <a:pt x="1134577" y="1921470"/>
                        <a:pt x="837496" y="1918343"/>
                        <a:pt x="608677" y="1927631"/>
                      </a:cubicBezTo>
                      <a:cubicBezTo>
                        <a:pt x="379858" y="1936919"/>
                        <a:pt x="151199" y="1932699"/>
                        <a:pt x="0" y="1927631"/>
                      </a:cubicBezTo>
                      <a:cubicBezTo>
                        <a:pt x="1187" y="1608805"/>
                        <a:pt x="-14738" y="1493535"/>
                        <a:pt x="0" y="1285087"/>
                      </a:cubicBezTo>
                      <a:cubicBezTo>
                        <a:pt x="14738" y="1076639"/>
                        <a:pt x="-10803" y="805380"/>
                        <a:pt x="0" y="681096"/>
                      </a:cubicBezTo>
                      <a:cubicBezTo>
                        <a:pt x="10803" y="556812"/>
                        <a:pt x="21076" y="190006"/>
                        <a:pt x="0" y="0"/>
                      </a:cubicBezTo>
                      <a:close/>
                    </a:path>
                  </a:pathLst>
                </a:custGeom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1039</Words>
  <Application>Microsoft Office PowerPoint</Application>
  <PresentationFormat>Widescreen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Times New Roman</vt:lpstr>
      <vt:lpstr>"Light"</vt:lpstr>
      <vt:lpstr>"Green/Grey"</vt:lpstr>
      <vt:lpstr>"Dark"</vt:lpstr>
      <vt:lpstr>"Blank"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 Story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VA/OW PowerPoint Presentation Template</dc:title>
  <dc:subject/>
  <dc:creator>D Story Productions @dstoryco</dc:creator>
  <cp:keywords/>
  <dc:description/>
  <cp:lastModifiedBy>Barney Yau</cp:lastModifiedBy>
  <cp:revision>80</cp:revision>
  <dcterms:created xsi:type="dcterms:W3CDTF">2021-12-11T04:50:52Z</dcterms:created>
  <dcterms:modified xsi:type="dcterms:W3CDTF">2023-07-22T08:16:11Z</dcterms:modified>
  <cp:category/>
</cp:coreProperties>
</file>